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FDA0D3-14B4-4E72-9740-8AB556B7C92E}" v="63" dt="2021-11-03T06:52:40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ff Fripp" userId="94f377b46f05657d" providerId="LiveId" clId="{ADFDA0D3-14B4-4E72-9740-8AB556B7C92E}"/>
    <pc:docChg chg="undo custSel addSld modSld sldOrd">
      <pc:chgData name="Geoff Fripp" userId="94f377b46f05657d" providerId="LiveId" clId="{ADFDA0D3-14B4-4E72-9740-8AB556B7C92E}" dt="2021-11-03T06:55:26.685" v="3678" actId="1076"/>
      <pc:docMkLst>
        <pc:docMk/>
      </pc:docMkLst>
      <pc:sldChg chg="addSp modSp mod">
        <pc:chgData name="Geoff Fripp" userId="94f377b46f05657d" providerId="LiveId" clId="{ADFDA0D3-14B4-4E72-9740-8AB556B7C92E}" dt="2021-11-03T05:53:03.059" v="463" actId="1076"/>
        <pc:sldMkLst>
          <pc:docMk/>
          <pc:sldMk cId="941013922" sldId="257"/>
        </pc:sldMkLst>
        <pc:spChg chg="add mod">
          <ac:chgData name="Geoff Fripp" userId="94f377b46f05657d" providerId="LiveId" clId="{ADFDA0D3-14B4-4E72-9740-8AB556B7C92E}" dt="2021-11-03T05:52:56.804" v="460" actId="20577"/>
          <ac:spMkLst>
            <pc:docMk/>
            <pc:sldMk cId="941013922" sldId="257"/>
            <ac:spMk id="16" creationId="{5244C44B-D038-480A-ADED-8CAC32DBF420}"/>
          </ac:spMkLst>
        </pc:spChg>
        <pc:spChg chg="add mod">
          <ac:chgData name="Geoff Fripp" userId="94f377b46f05657d" providerId="LiveId" clId="{ADFDA0D3-14B4-4E72-9740-8AB556B7C92E}" dt="2021-11-03T05:53:03.059" v="463" actId="1076"/>
          <ac:spMkLst>
            <pc:docMk/>
            <pc:sldMk cId="941013922" sldId="257"/>
            <ac:spMk id="18" creationId="{7E1463AC-0E9B-4B3A-888C-9DAFBAA74C2B}"/>
          </ac:spMkLst>
        </pc:spChg>
        <pc:spChg chg="add">
          <ac:chgData name="Geoff Fripp" userId="94f377b46f05657d" providerId="LiveId" clId="{ADFDA0D3-14B4-4E72-9740-8AB556B7C92E}" dt="2021-11-03T05:44:08.981" v="106" actId="11529"/>
          <ac:spMkLst>
            <pc:docMk/>
            <pc:sldMk cId="941013922" sldId="257"/>
            <ac:spMk id="19" creationId="{56C3879E-064B-486F-97D0-D9D15728EE26}"/>
          </ac:spMkLst>
        </pc:spChg>
        <pc:spChg chg="add mod">
          <ac:chgData name="Geoff Fripp" userId="94f377b46f05657d" providerId="LiveId" clId="{ADFDA0D3-14B4-4E72-9740-8AB556B7C92E}" dt="2021-11-03T05:53:00.797" v="462" actId="1076"/>
          <ac:spMkLst>
            <pc:docMk/>
            <pc:sldMk cId="941013922" sldId="257"/>
            <ac:spMk id="21" creationId="{8E60B0ED-51F0-481C-B138-7A5197830E93}"/>
          </ac:spMkLst>
        </pc:spChg>
        <pc:spChg chg="add mod">
          <ac:chgData name="Geoff Fripp" userId="94f377b46f05657d" providerId="LiveId" clId="{ADFDA0D3-14B4-4E72-9740-8AB556B7C92E}" dt="2021-11-03T05:44:47.397" v="123" actId="1076"/>
          <ac:spMkLst>
            <pc:docMk/>
            <pc:sldMk cId="941013922" sldId="257"/>
            <ac:spMk id="22" creationId="{F0079F23-AADE-4B40-AEA2-3787435CD847}"/>
          </ac:spMkLst>
        </pc:spChg>
      </pc:sldChg>
      <pc:sldChg chg="addSp delSp modSp add mod ord">
        <pc:chgData name="Geoff Fripp" userId="94f377b46f05657d" providerId="LiveId" clId="{ADFDA0D3-14B4-4E72-9740-8AB556B7C92E}" dt="2021-11-03T05:56:48.941" v="772" actId="1076"/>
        <pc:sldMkLst>
          <pc:docMk/>
          <pc:sldMk cId="2160987784" sldId="258"/>
        </pc:sldMkLst>
        <pc:spChg chg="del">
          <ac:chgData name="Geoff Fripp" userId="94f377b46f05657d" providerId="LiveId" clId="{ADFDA0D3-14B4-4E72-9740-8AB556B7C92E}" dt="2021-11-03T05:45:22.881" v="129" actId="478"/>
          <ac:spMkLst>
            <pc:docMk/>
            <pc:sldMk cId="2160987784" sldId="258"/>
            <ac:spMk id="16" creationId="{5244C44B-D038-480A-ADED-8CAC32DBF420}"/>
          </ac:spMkLst>
        </pc:spChg>
        <pc:spChg chg="del">
          <ac:chgData name="Geoff Fripp" userId="94f377b46f05657d" providerId="LiveId" clId="{ADFDA0D3-14B4-4E72-9740-8AB556B7C92E}" dt="2021-11-03T05:45:25.690" v="131" actId="478"/>
          <ac:spMkLst>
            <pc:docMk/>
            <pc:sldMk cId="2160987784" sldId="258"/>
            <ac:spMk id="18" creationId="{7E1463AC-0E9B-4B3A-888C-9DAFBAA74C2B}"/>
          </ac:spMkLst>
        </pc:spChg>
        <pc:spChg chg="del">
          <ac:chgData name="Geoff Fripp" userId="94f377b46f05657d" providerId="LiveId" clId="{ADFDA0D3-14B4-4E72-9740-8AB556B7C92E}" dt="2021-11-03T05:45:24.442" v="130" actId="478"/>
          <ac:spMkLst>
            <pc:docMk/>
            <pc:sldMk cId="2160987784" sldId="258"/>
            <ac:spMk id="19" creationId="{56C3879E-064B-486F-97D0-D9D15728EE26}"/>
          </ac:spMkLst>
        </pc:spChg>
        <pc:spChg chg="add mod">
          <ac:chgData name="Geoff Fripp" userId="94f377b46f05657d" providerId="LiveId" clId="{ADFDA0D3-14B4-4E72-9740-8AB556B7C92E}" dt="2021-11-03T05:56:48.941" v="772" actId="1076"/>
          <ac:spMkLst>
            <pc:docMk/>
            <pc:sldMk cId="2160987784" sldId="258"/>
            <ac:spMk id="20" creationId="{539E722C-ADE3-46F3-93D0-9CF331858C4A}"/>
          </ac:spMkLst>
        </pc:spChg>
        <pc:spChg chg="del">
          <ac:chgData name="Geoff Fripp" userId="94f377b46f05657d" providerId="LiveId" clId="{ADFDA0D3-14B4-4E72-9740-8AB556B7C92E}" dt="2021-11-03T05:45:27.353" v="132" actId="478"/>
          <ac:spMkLst>
            <pc:docMk/>
            <pc:sldMk cId="2160987784" sldId="258"/>
            <ac:spMk id="21" creationId="{8E60B0ED-51F0-481C-B138-7A5197830E93}"/>
          </ac:spMkLst>
        </pc:spChg>
        <pc:spChg chg="del">
          <ac:chgData name="Geoff Fripp" userId="94f377b46f05657d" providerId="LiveId" clId="{ADFDA0D3-14B4-4E72-9740-8AB556B7C92E}" dt="2021-11-03T05:45:31.297" v="133" actId="478"/>
          <ac:spMkLst>
            <pc:docMk/>
            <pc:sldMk cId="2160987784" sldId="258"/>
            <ac:spMk id="22" creationId="{F0079F23-AADE-4B40-AEA2-3787435CD847}"/>
          </ac:spMkLst>
        </pc:spChg>
        <pc:spChg chg="add mod">
          <ac:chgData name="Geoff Fripp" userId="94f377b46f05657d" providerId="LiveId" clId="{ADFDA0D3-14B4-4E72-9740-8AB556B7C92E}" dt="2021-11-03T05:55:09.554" v="629" actId="208"/>
          <ac:spMkLst>
            <pc:docMk/>
            <pc:sldMk cId="2160987784" sldId="258"/>
            <ac:spMk id="23" creationId="{A0A918D1-A863-483D-ACB3-609426EBEB3A}"/>
          </ac:spMkLst>
        </pc:spChg>
        <pc:spChg chg="add del mod">
          <ac:chgData name="Geoff Fripp" userId="94f377b46f05657d" providerId="LiveId" clId="{ADFDA0D3-14B4-4E72-9740-8AB556B7C92E}" dt="2021-11-03T05:55:03.281" v="627" actId="478"/>
          <ac:spMkLst>
            <pc:docMk/>
            <pc:sldMk cId="2160987784" sldId="258"/>
            <ac:spMk id="24" creationId="{3FD4D0ED-B575-4652-AC86-B9A75A6F8317}"/>
          </ac:spMkLst>
        </pc:spChg>
        <pc:spChg chg="add mod">
          <ac:chgData name="Geoff Fripp" userId="94f377b46f05657d" providerId="LiveId" clId="{ADFDA0D3-14B4-4E72-9740-8AB556B7C92E}" dt="2021-11-03T05:56:44.889" v="771" actId="1076"/>
          <ac:spMkLst>
            <pc:docMk/>
            <pc:sldMk cId="2160987784" sldId="258"/>
            <ac:spMk id="25" creationId="{4A19844F-7C1F-4FBE-B4F3-130AB338BB58}"/>
          </ac:spMkLst>
        </pc:spChg>
        <pc:picChg chg="del">
          <ac:chgData name="Geoff Fripp" userId="94f377b46f05657d" providerId="LiveId" clId="{ADFDA0D3-14B4-4E72-9740-8AB556B7C92E}" dt="2021-11-03T05:54:26.529" v="570" actId="478"/>
          <ac:picMkLst>
            <pc:docMk/>
            <pc:sldMk cId="2160987784" sldId="258"/>
            <ac:picMk id="8" creationId="{72E46376-CA45-43A2-A744-0B48D1B4A696}"/>
          </ac:picMkLst>
        </pc:picChg>
        <pc:picChg chg="del">
          <ac:chgData name="Geoff Fripp" userId="94f377b46f05657d" providerId="LiveId" clId="{ADFDA0D3-14B4-4E72-9740-8AB556B7C92E}" dt="2021-11-03T05:54:27.018" v="571" actId="478"/>
          <ac:picMkLst>
            <pc:docMk/>
            <pc:sldMk cId="2160987784" sldId="258"/>
            <ac:picMk id="13" creationId="{B60E4155-0B52-439A-9DF5-AE2BD4E82BB5}"/>
          </ac:picMkLst>
        </pc:picChg>
        <pc:picChg chg="del">
          <ac:chgData name="Geoff Fripp" userId="94f377b46f05657d" providerId="LiveId" clId="{ADFDA0D3-14B4-4E72-9740-8AB556B7C92E}" dt="2021-11-03T05:54:28.089" v="573" actId="478"/>
          <ac:picMkLst>
            <pc:docMk/>
            <pc:sldMk cId="2160987784" sldId="258"/>
            <ac:picMk id="14" creationId="{05EF41EF-630E-4844-97D4-7E878DB97A93}"/>
          </ac:picMkLst>
        </pc:picChg>
        <pc:picChg chg="del">
          <ac:chgData name="Geoff Fripp" userId="94f377b46f05657d" providerId="LiveId" clId="{ADFDA0D3-14B4-4E72-9740-8AB556B7C92E}" dt="2021-11-03T05:54:27.514" v="572" actId="478"/>
          <ac:picMkLst>
            <pc:docMk/>
            <pc:sldMk cId="2160987784" sldId="258"/>
            <ac:picMk id="15" creationId="{86C755AD-07C9-4BF6-9E26-162D7C0C89DF}"/>
          </ac:picMkLst>
        </pc:picChg>
        <pc:picChg chg="del">
          <ac:chgData name="Geoff Fripp" userId="94f377b46f05657d" providerId="LiveId" clId="{ADFDA0D3-14B4-4E72-9740-8AB556B7C92E}" dt="2021-11-03T05:54:29.321" v="574" actId="478"/>
          <ac:picMkLst>
            <pc:docMk/>
            <pc:sldMk cId="2160987784" sldId="258"/>
            <ac:picMk id="17" creationId="{FBDB4FFA-C91F-4F27-AA2F-6EA88B22FF81}"/>
          </ac:picMkLst>
        </pc:picChg>
        <pc:picChg chg="del">
          <ac:chgData name="Geoff Fripp" userId="94f377b46f05657d" providerId="LiveId" clId="{ADFDA0D3-14B4-4E72-9740-8AB556B7C92E}" dt="2021-11-03T05:54:26.082" v="569" actId="478"/>
          <ac:picMkLst>
            <pc:docMk/>
            <pc:sldMk cId="2160987784" sldId="258"/>
            <ac:picMk id="1026" creationId="{410FAE8D-24F8-4ADC-9194-81F0DFA0C8DE}"/>
          </ac:picMkLst>
        </pc:picChg>
      </pc:sldChg>
      <pc:sldChg chg="addSp delSp modSp add mod">
        <pc:chgData name="Geoff Fripp" userId="94f377b46f05657d" providerId="LiveId" clId="{ADFDA0D3-14B4-4E72-9740-8AB556B7C92E}" dt="2021-11-03T06:04:36.235" v="1224" actId="12"/>
        <pc:sldMkLst>
          <pc:docMk/>
          <pc:sldMk cId="3768982132" sldId="259"/>
        </pc:sldMkLst>
        <pc:spChg chg="mod">
          <ac:chgData name="Geoff Fripp" userId="94f377b46f05657d" providerId="LiveId" clId="{ADFDA0D3-14B4-4E72-9740-8AB556B7C92E}" dt="2021-11-03T05:51:55.438" v="417" actId="208"/>
          <ac:spMkLst>
            <pc:docMk/>
            <pc:sldMk cId="3768982132" sldId="259"/>
            <ac:spMk id="16" creationId="{5244C44B-D038-480A-ADED-8CAC32DBF420}"/>
          </ac:spMkLst>
        </pc:spChg>
        <pc:spChg chg="del">
          <ac:chgData name="Geoff Fripp" userId="94f377b46f05657d" providerId="LiveId" clId="{ADFDA0D3-14B4-4E72-9740-8AB556B7C92E}" dt="2021-11-03T05:46:43.123" v="158" actId="478"/>
          <ac:spMkLst>
            <pc:docMk/>
            <pc:sldMk cId="3768982132" sldId="259"/>
            <ac:spMk id="18" creationId="{7E1463AC-0E9B-4B3A-888C-9DAFBAA74C2B}"/>
          </ac:spMkLst>
        </pc:spChg>
        <pc:spChg chg="add mod">
          <ac:chgData name="Geoff Fripp" userId="94f377b46f05657d" providerId="LiveId" clId="{ADFDA0D3-14B4-4E72-9740-8AB556B7C92E}" dt="2021-11-03T05:48:20.080" v="281" actId="207"/>
          <ac:spMkLst>
            <pc:docMk/>
            <pc:sldMk cId="3768982132" sldId="259"/>
            <ac:spMk id="20" creationId="{BCD4912A-F2FB-47E5-921F-078F2238CA11}"/>
          </ac:spMkLst>
        </pc:spChg>
        <pc:spChg chg="del">
          <ac:chgData name="Geoff Fripp" userId="94f377b46f05657d" providerId="LiveId" clId="{ADFDA0D3-14B4-4E72-9740-8AB556B7C92E}" dt="2021-11-03T05:46:44.325" v="159" actId="478"/>
          <ac:spMkLst>
            <pc:docMk/>
            <pc:sldMk cId="3768982132" sldId="259"/>
            <ac:spMk id="21" creationId="{8E60B0ED-51F0-481C-B138-7A5197830E93}"/>
          </ac:spMkLst>
        </pc:spChg>
        <pc:spChg chg="add mod">
          <ac:chgData name="Geoff Fripp" userId="94f377b46f05657d" providerId="LiveId" clId="{ADFDA0D3-14B4-4E72-9740-8AB556B7C92E}" dt="2021-11-03T06:04:22.861" v="1219" actId="113"/>
          <ac:spMkLst>
            <pc:docMk/>
            <pc:sldMk cId="3768982132" sldId="259"/>
            <ac:spMk id="23" creationId="{8F3B9143-A96C-419B-8118-51DA6ED42639}"/>
          </ac:spMkLst>
        </pc:spChg>
        <pc:spChg chg="add mod">
          <ac:chgData name="Geoff Fripp" userId="94f377b46f05657d" providerId="LiveId" clId="{ADFDA0D3-14B4-4E72-9740-8AB556B7C92E}" dt="2021-11-03T06:04:36.235" v="1224" actId="12"/>
          <ac:spMkLst>
            <pc:docMk/>
            <pc:sldMk cId="3768982132" sldId="259"/>
            <ac:spMk id="24" creationId="{FC416749-ACAE-4379-A9E7-01BD1E3968EF}"/>
          </ac:spMkLst>
        </pc:spChg>
      </pc:sldChg>
      <pc:sldChg chg="addSp delSp modSp add mod">
        <pc:chgData name="Geoff Fripp" userId="94f377b46f05657d" providerId="LiveId" clId="{ADFDA0D3-14B4-4E72-9740-8AB556B7C92E}" dt="2021-11-03T06:00:46.617" v="981" actId="14100"/>
        <pc:sldMkLst>
          <pc:docMk/>
          <pc:sldMk cId="1931062772" sldId="260"/>
        </pc:sldMkLst>
        <pc:spChg chg="add del mod">
          <ac:chgData name="Geoff Fripp" userId="94f377b46f05657d" providerId="LiveId" clId="{ADFDA0D3-14B4-4E72-9740-8AB556B7C92E}" dt="2021-11-03T05:59:59.718" v="963" actId="478"/>
          <ac:spMkLst>
            <pc:docMk/>
            <pc:sldMk cId="1931062772" sldId="260"/>
            <ac:spMk id="2" creationId="{7E2FC581-42B1-4784-947C-31D75E79F5C6}"/>
          </ac:spMkLst>
        </pc:spChg>
        <pc:spChg chg="add del mod">
          <ac:chgData name="Geoff Fripp" userId="94f377b46f05657d" providerId="LiveId" clId="{ADFDA0D3-14B4-4E72-9740-8AB556B7C92E}" dt="2021-11-03T05:59:59.719" v="965"/>
          <ac:spMkLst>
            <pc:docMk/>
            <pc:sldMk cId="1931062772" sldId="260"/>
            <ac:spMk id="3" creationId="{DC702804-EA97-4D03-A302-B3D02A17C220}"/>
          </ac:spMkLst>
        </pc:spChg>
        <pc:spChg chg="del">
          <ac:chgData name="Geoff Fripp" userId="94f377b46f05657d" providerId="LiveId" clId="{ADFDA0D3-14B4-4E72-9740-8AB556B7C92E}" dt="2021-11-03T05:57:12.062" v="781" actId="478"/>
          <ac:spMkLst>
            <pc:docMk/>
            <pc:sldMk cId="1931062772" sldId="260"/>
            <ac:spMk id="16" creationId="{5244C44B-D038-480A-ADED-8CAC32DBF420}"/>
          </ac:spMkLst>
        </pc:spChg>
        <pc:spChg chg="del">
          <ac:chgData name="Geoff Fripp" userId="94f377b46f05657d" providerId="LiveId" clId="{ADFDA0D3-14B4-4E72-9740-8AB556B7C92E}" dt="2021-11-03T05:57:09.902" v="779" actId="478"/>
          <ac:spMkLst>
            <pc:docMk/>
            <pc:sldMk cId="1931062772" sldId="260"/>
            <ac:spMk id="18" creationId="{7E1463AC-0E9B-4B3A-888C-9DAFBAA74C2B}"/>
          </ac:spMkLst>
        </pc:spChg>
        <pc:spChg chg="del">
          <ac:chgData name="Geoff Fripp" userId="94f377b46f05657d" providerId="LiveId" clId="{ADFDA0D3-14B4-4E72-9740-8AB556B7C92E}" dt="2021-11-03T05:57:07.909" v="777" actId="478"/>
          <ac:spMkLst>
            <pc:docMk/>
            <pc:sldMk cId="1931062772" sldId="260"/>
            <ac:spMk id="19" creationId="{56C3879E-064B-486F-97D0-D9D15728EE26}"/>
          </ac:spMkLst>
        </pc:spChg>
        <pc:spChg chg="add mod">
          <ac:chgData name="Geoff Fripp" userId="94f377b46f05657d" providerId="LiveId" clId="{ADFDA0D3-14B4-4E72-9740-8AB556B7C92E}" dt="2021-11-03T05:57:26.493" v="793" actId="1076"/>
          <ac:spMkLst>
            <pc:docMk/>
            <pc:sldMk cId="1931062772" sldId="260"/>
            <ac:spMk id="20" creationId="{45D90941-772C-4218-B0B5-2836B6A36EA5}"/>
          </ac:spMkLst>
        </pc:spChg>
        <pc:spChg chg="del">
          <ac:chgData name="Geoff Fripp" userId="94f377b46f05657d" providerId="LiveId" clId="{ADFDA0D3-14B4-4E72-9740-8AB556B7C92E}" dt="2021-11-03T05:57:11.044" v="780" actId="478"/>
          <ac:spMkLst>
            <pc:docMk/>
            <pc:sldMk cId="1931062772" sldId="260"/>
            <ac:spMk id="21" creationId="{8E60B0ED-51F0-481C-B138-7A5197830E93}"/>
          </ac:spMkLst>
        </pc:spChg>
        <pc:spChg chg="del">
          <ac:chgData name="Geoff Fripp" userId="94f377b46f05657d" providerId="LiveId" clId="{ADFDA0D3-14B4-4E72-9740-8AB556B7C92E}" dt="2021-11-03T05:57:08.651" v="778" actId="478"/>
          <ac:spMkLst>
            <pc:docMk/>
            <pc:sldMk cId="1931062772" sldId="260"/>
            <ac:spMk id="22" creationId="{F0079F23-AADE-4B40-AEA2-3787435CD847}"/>
          </ac:spMkLst>
        </pc:spChg>
        <pc:spChg chg="add mod">
          <ac:chgData name="Geoff Fripp" userId="94f377b46f05657d" providerId="LiveId" clId="{ADFDA0D3-14B4-4E72-9740-8AB556B7C92E}" dt="2021-11-03T06:00:08.892" v="969" actId="20577"/>
          <ac:spMkLst>
            <pc:docMk/>
            <pc:sldMk cId="1931062772" sldId="260"/>
            <ac:spMk id="23" creationId="{92768757-7B29-4536-9DE3-3267BBCB19D9}"/>
          </ac:spMkLst>
        </pc:spChg>
        <pc:picChg chg="del">
          <ac:chgData name="Geoff Fripp" userId="94f377b46f05657d" providerId="LiveId" clId="{ADFDA0D3-14B4-4E72-9740-8AB556B7C92E}" dt="2021-11-03T05:57:04.932" v="774" actId="478"/>
          <ac:picMkLst>
            <pc:docMk/>
            <pc:sldMk cId="1931062772" sldId="260"/>
            <ac:picMk id="4" creationId="{8B2995A5-9F52-4112-A774-C5B0CD4EEB88}"/>
          </ac:picMkLst>
        </pc:picChg>
        <pc:picChg chg="del">
          <ac:chgData name="Geoff Fripp" userId="94f377b46f05657d" providerId="LiveId" clId="{ADFDA0D3-14B4-4E72-9740-8AB556B7C92E}" dt="2021-11-03T05:57:05.531" v="775" actId="478"/>
          <ac:picMkLst>
            <pc:docMk/>
            <pc:sldMk cId="1931062772" sldId="260"/>
            <ac:picMk id="5" creationId="{8721AF17-13DE-43A0-B1BF-B3E4A4A4AF37}"/>
          </ac:picMkLst>
        </pc:picChg>
        <pc:picChg chg="del">
          <ac:chgData name="Geoff Fripp" userId="94f377b46f05657d" providerId="LiveId" clId="{ADFDA0D3-14B4-4E72-9740-8AB556B7C92E}" dt="2021-11-03T05:57:06.261" v="776" actId="478"/>
          <ac:picMkLst>
            <pc:docMk/>
            <pc:sldMk cId="1931062772" sldId="260"/>
            <ac:picMk id="6" creationId="{FE026FBF-B234-4C03-902C-403134947B62}"/>
          </ac:picMkLst>
        </pc:picChg>
        <pc:cxnChg chg="add mod">
          <ac:chgData name="Geoff Fripp" userId="94f377b46f05657d" providerId="LiveId" clId="{ADFDA0D3-14B4-4E72-9740-8AB556B7C92E}" dt="2021-11-03T06:00:22.683" v="972" actId="14100"/>
          <ac:cxnSpMkLst>
            <pc:docMk/>
            <pc:sldMk cId="1931062772" sldId="260"/>
            <ac:cxnSpMk id="9" creationId="{B6C3DFD5-5567-412D-A622-F3AEA2FCCEEE}"/>
          </ac:cxnSpMkLst>
        </pc:cxnChg>
        <pc:cxnChg chg="add mod">
          <ac:chgData name="Geoff Fripp" userId="94f377b46f05657d" providerId="LiveId" clId="{ADFDA0D3-14B4-4E72-9740-8AB556B7C92E}" dt="2021-11-03T06:00:37.765" v="978" actId="14100"/>
          <ac:cxnSpMkLst>
            <pc:docMk/>
            <pc:sldMk cId="1931062772" sldId="260"/>
            <ac:cxnSpMk id="24" creationId="{472019DC-8265-4237-87B8-7324DDF32D85}"/>
          </ac:cxnSpMkLst>
        </pc:cxnChg>
        <pc:cxnChg chg="add mod">
          <ac:chgData name="Geoff Fripp" userId="94f377b46f05657d" providerId="LiveId" clId="{ADFDA0D3-14B4-4E72-9740-8AB556B7C92E}" dt="2021-11-03T06:00:46.617" v="981" actId="14100"/>
          <ac:cxnSpMkLst>
            <pc:docMk/>
            <pc:sldMk cId="1931062772" sldId="260"/>
            <ac:cxnSpMk id="28" creationId="{12EC1524-2C3B-455B-95C9-B122D723E9EF}"/>
          </ac:cxnSpMkLst>
        </pc:cxnChg>
      </pc:sldChg>
      <pc:sldChg chg="delSp modSp add mod">
        <pc:chgData name="Geoff Fripp" userId="94f377b46f05657d" providerId="LiveId" clId="{ADFDA0D3-14B4-4E72-9740-8AB556B7C92E}" dt="2021-11-03T06:04:15.143" v="1218" actId="1076"/>
        <pc:sldMkLst>
          <pc:docMk/>
          <pc:sldMk cId="4094478557" sldId="261"/>
        </pc:sldMkLst>
        <pc:spChg chg="mod">
          <ac:chgData name="Geoff Fripp" userId="94f377b46f05657d" providerId="LiveId" clId="{ADFDA0D3-14B4-4E72-9740-8AB556B7C92E}" dt="2021-11-03T06:03:53.683" v="1207" actId="1076"/>
          <ac:spMkLst>
            <pc:docMk/>
            <pc:sldMk cId="4094478557" sldId="261"/>
            <ac:spMk id="20" creationId="{45D90941-772C-4218-B0B5-2836B6A36EA5}"/>
          </ac:spMkLst>
        </pc:spChg>
        <pc:spChg chg="mod">
          <ac:chgData name="Geoff Fripp" userId="94f377b46f05657d" providerId="LiveId" clId="{ADFDA0D3-14B4-4E72-9740-8AB556B7C92E}" dt="2021-11-03T06:03:50.587" v="1206" actId="14100"/>
          <ac:spMkLst>
            <pc:docMk/>
            <pc:sldMk cId="4094478557" sldId="261"/>
            <ac:spMk id="23" creationId="{92768757-7B29-4536-9DE3-3267BBCB19D9}"/>
          </ac:spMkLst>
        </pc:spChg>
        <pc:picChg chg="mod">
          <ac:chgData name="Geoff Fripp" userId="94f377b46f05657d" providerId="LiveId" clId="{ADFDA0D3-14B4-4E72-9740-8AB556B7C92E}" dt="2021-11-03T06:04:11.152" v="1216" actId="1076"/>
          <ac:picMkLst>
            <pc:docMk/>
            <pc:sldMk cId="4094478557" sldId="261"/>
            <ac:picMk id="8" creationId="{72E46376-CA45-43A2-A744-0B48D1B4A696}"/>
          </ac:picMkLst>
        </pc:picChg>
        <pc:picChg chg="del">
          <ac:chgData name="Geoff Fripp" userId="94f377b46f05657d" providerId="LiveId" clId="{ADFDA0D3-14B4-4E72-9740-8AB556B7C92E}" dt="2021-11-03T06:03:56.405" v="1209" actId="478"/>
          <ac:picMkLst>
            <pc:docMk/>
            <pc:sldMk cId="4094478557" sldId="261"/>
            <ac:picMk id="14" creationId="{05EF41EF-630E-4844-97D4-7E878DB97A93}"/>
          </ac:picMkLst>
        </pc:picChg>
        <pc:picChg chg="mod ord">
          <ac:chgData name="Geoff Fripp" userId="94f377b46f05657d" providerId="LiveId" clId="{ADFDA0D3-14B4-4E72-9740-8AB556B7C92E}" dt="2021-11-03T06:04:13.042" v="1217" actId="1076"/>
          <ac:picMkLst>
            <pc:docMk/>
            <pc:sldMk cId="4094478557" sldId="261"/>
            <ac:picMk id="15" creationId="{86C755AD-07C9-4BF6-9E26-162D7C0C89DF}"/>
          </ac:picMkLst>
        </pc:picChg>
        <pc:picChg chg="mod ord">
          <ac:chgData name="Geoff Fripp" userId="94f377b46f05657d" providerId="LiveId" clId="{ADFDA0D3-14B4-4E72-9740-8AB556B7C92E}" dt="2021-11-03T06:04:15.143" v="1218" actId="1076"/>
          <ac:picMkLst>
            <pc:docMk/>
            <pc:sldMk cId="4094478557" sldId="261"/>
            <ac:picMk id="17" creationId="{FBDB4FFA-C91F-4F27-AA2F-6EA88B22FF81}"/>
          </ac:picMkLst>
        </pc:picChg>
        <pc:picChg chg="del">
          <ac:chgData name="Geoff Fripp" userId="94f377b46f05657d" providerId="LiveId" clId="{ADFDA0D3-14B4-4E72-9740-8AB556B7C92E}" dt="2021-11-03T06:03:55.443" v="1208" actId="478"/>
          <ac:picMkLst>
            <pc:docMk/>
            <pc:sldMk cId="4094478557" sldId="261"/>
            <ac:picMk id="1026" creationId="{410FAE8D-24F8-4ADC-9194-81F0DFA0C8DE}"/>
          </ac:picMkLst>
        </pc:picChg>
        <pc:cxnChg chg="del">
          <ac:chgData name="Geoff Fripp" userId="94f377b46f05657d" providerId="LiveId" clId="{ADFDA0D3-14B4-4E72-9740-8AB556B7C92E}" dt="2021-11-03T06:02:13.091" v="1083" actId="478"/>
          <ac:cxnSpMkLst>
            <pc:docMk/>
            <pc:sldMk cId="4094478557" sldId="261"/>
            <ac:cxnSpMk id="9" creationId="{B6C3DFD5-5567-412D-A622-F3AEA2FCCEEE}"/>
          </ac:cxnSpMkLst>
        </pc:cxnChg>
        <pc:cxnChg chg="del">
          <ac:chgData name="Geoff Fripp" userId="94f377b46f05657d" providerId="LiveId" clId="{ADFDA0D3-14B4-4E72-9740-8AB556B7C92E}" dt="2021-11-03T06:02:14.708" v="1084" actId="478"/>
          <ac:cxnSpMkLst>
            <pc:docMk/>
            <pc:sldMk cId="4094478557" sldId="261"/>
            <ac:cxnSpMk id="24" creationId="{472019DC-8265-4237-87B8-7324DDF32D85}"/>
          </ac:cxnSpMkLst>
        </pc:cxnChg>
        <pc:cxnChg chg="del">
          <ac:chgData name="Geoff Fripp" userId="94f377b46f05657d" providerId="LiveId" clId="{ADFDA0D3-14B4-4E72-9740-8AB556B7C92E}" dt="2021-11-03T06:02:15.706" v="1085" actId="478"/>
          <ac:cxnSpMkLst>
            <pc:docMk/>
            <pc:sldMk cId="4094478557" sldId="261"/>
            <ac:cxnSpMk id="28" creationId="{12EC1524-2C3B-455B-95C9-B122D723E9EF}"/>
          </ac:cxnSpMkLst>
        </pc:cxnChg>
      </pc:sldChg>
      <pc:sldChg chg="addSp modSp new mod">
        <pc:chgData name="Geoff Fripp" userId="94f377b46f05657d" providerId="LiveId" clId="{ADFDA0D3-14B4-4E72-9740-8AB556B7C92E}" dt="2021-11-03T06:06:55.201" v="1413" actId="208"/>
        <pc:sldMkLst>
          <pc:docMk/>
          <pc:sldMk cId="1776862305" sldId="262"/>
        </pc:sldMkLst>
        <pc:spChg chg="add mod">
          <ac:chgData name="Geoff Fripp" userId="94f377b46f05657d" providerId="LiveId" clId="{ADFDA0D3-14B4-4E72-9740-8AB556B7C92E}" dt="2021-11-03T06:06:55.201" v="1413" actId="208"/>
          <ac:spMkLst>
            <pc:docMk/>
            <pc:sldMk cId="1776862305" sldId="262"/>
            <ac:spMk id="4" creationId="{BF4896EC-A322-464B-923B-20AD3A3ACA96}"/>
          </ac:spMkLst>
        </pc:spChg>
        <pc:picChg chg="add mod">
          <ac:chgData name="Geoff Fripp" userId="94f377b46f05657d" providerId="LiveId" clId="{ADFDA0D3-14B4-4E72-9740-8AB556B7C92E}" dt="2021-11-03T06:05:29.519" v="1231" actId="1076"/>
          <ac:picMkLst>
            <pc:docMk/>
            <pc:sldMk cId="1776862305" sldId="262"/>
            <ac:picMk id="3" creationId="{DDFF5824-27EB-4CCF-A95D-3F8591DFF778}"/>
          </ac:picMkLst>
        </pc:picChg>
      </pc:sldChg>
      <pc:sldChg chg="addSp modSp new mod modClrScheme chgLayout">
        <pc:chgData name="Geoff Fripp" userId="94f377b46f05657d" providerId="LiveId" clId="{ADFDA0D3-14B4-4E72-9740-8AB556B7C92E}" dt="2021-11-03T06:12:28.662" v="1792" actId="1076"/>
        <pc:sldMkLst>
          <pc:docMk/>
          <pc:sldMk cId="2750756828" sldId="263"/>
        </pc:sldMkLst>
        <pc:spChg chg="add mod ord">
          <ac:chgData name="Geoff Fripp" userId="94f377b46f05657d" providerId="LiveId" clId="{ADFDA0D3-14B4-4E72-9740-8AB556B7C92E}" dt="2021-11-03T06:12:21.405" v="1790" actId="113"/>
          <ac:spMkLst>
            <pc:docMk/>
            <pc:sldMk cId="2750756828" sldId="263"/>
            <ac:spMk id="4" creationId="{5F373A53-D7A9-43F2-951A-C9F0476B30A2}"/>
          </ac:spMkLst>
        </pc:spChg>
        <pc:spChg chg="add mod">
          <ac:chgData name="Geoff Fripp" userId="94f377b46f05657d" providerId="LiveId" clId="{ADFDA0D3-14B4-4E72-9740-8AB556B7C92E}" dt="2021-11-03T06:12:26.046" v="1791" actId="1076"/>
          <ac:spMkLst>
            <pc:docMk/>
            <pc:sldMk cId="2750756828" sldId="263"/>
            <ac:spMk id="5" creationId="{E72F0629-99D1-4D7D-8FCD-04E481178B50}"/>
          </ac:spMkLst>
        </pc:spChg>
        <pc:spChg chg="add mod">
          <ac:chgData name="Geoff Fripp" userId="94f377b46f05657d" providerId="LiveId" clId="{ADFDA0D3-14B4-4E72-9740-8AB556B7C92E}" dt="2021-11-03T06:12:28.662" v="1792" actId="1076"/>
          <ac:spMkLst>
            <pc:docMk/>
            <pc:sldMk cId="2750756828" sldId="263"/>
            <ac:spMk id="6" creationId="{751785CE-616A-4C4C-B21B-3E8F1208D1DA}"/>
          </ac:spMkLst>
        </pc:spChg>
        <pc:picChg chg="add mod">
          <ac:chgData name="Geoff Fripp" userId="94f377b46f05657d" providerId="LiveId" clId="{ADFDA0D3-14B4-4E72-9740-8AB556B7C92E}" dt="2021-11-03T06:09:15.569" v="1543" actId="14100"/>
          <ac:picMkLst>
            <pc:docMk/>
            <pc:sldMk cId="2750756828" sldId="263"/>
            <ac:picMk id="3" creationId="{176ED44A-2006-4B10-9B45-29A7BF278748}"/>
          </ac:picMkLst>
        </pc:picChg>
      </pc:sldChg>
      <pc:sldChg chg="addSp delSp modSp new mod modClrScheme chgLayout">
        <pc:chgData name="Geoff Fripp" userId="94f377b46f05657d" providerId="LiveId" clId="{ADFDA0D3-14B4-4E72-9740-8AB556B7C92E}" dt="2021-11-03T06:08:52.099" v="1513" actId="114"/>
        <pc:sldMkLst>
          <pc:docMk/>
          <pc:sldMk cId="402468750" sldId="264"/>
        </pc:sldMkLst>
        <pc:spChg chg="add mod">
          <ac:chgData name="Geoff Fripp" userId="94f377b46f05657d" providerId="LiveId" clId="{ADFDA0D3-14B4-4E72-9740-8AB556B7C92E}" dt="2021-11-03T06:08:15.629" v="1473" actId="20577"/>
          <ac:spMkLst>
            <pc:docMk/>
            <pc:sldMk cId="402468750" sldId="264"/>
            <ac:spMk id="2" creationId="{B976DDDE-90F3-4A90-A7C5-1D29DF742FE3}"/>
          </ac:spMkLst>
        </pc:spChg>
        <pc:spChg chg="add del mod">
          <ac:chgData name="Geoff Fripp" userId="94f377b46f05657d" providerId="LiveId" clId="{ADFDA0D3-14B4-4E72-9740-8AB556B7C92E}" dt="2021-11-03T06:08:52.099" v="1513" actId="114"/>
          <ac:spMkLst>
            <pc:docMk/>
            <pc:sldMk cId="402468750" sldId="264"/>
            <ac:spMk id="3" creationId="{45D89667-5B01-4F73-B74D-AE9F5692EC4A}"/>
          </ac:spMkLst>
        </pc:spChg>
      </pc:sldChg>
      <pc:sldChg chg="addSp modSp new mod">
        <pc:chgData name="Geoff Fripp" userId="94f377b46f05657d" providerId="LiveId" clId="{ADFDA0D3-14B4-4E72-9740-8AB556B7C92E}" dt="2021-11-03T06:14:12.001" v="1832" actId="20577"/>
        <pc:sldMkLst>
          <pc:docMk/>
          <pc:sldMk cId="118933373" sldId="265"/>
        </pc:sldMkLst>
        <pc:spChg chg="mod">
          <ac:chgData name="Geoff Fripp" userId="94f377b46f05657d" providerId="LiveId" clId="{ADFDA0D3-14B4-4E72-9740-8AB556B7C92E}" dt="2021-11-03T06:14:12.001" v="1832" actId="20577"/>
          <ac:spMkLst>
            <pc:docMk/>
            <pc:sldMk cId="118933373" sldId="265"/>
            <ac:spMk id="2" creationId="{DD5A818D-9DD9-4ABC-B19F-5B034965FCE5}"/>
          </ac:spMkLst>
        </pc:spChg>
        <pc:picChg chg="add mod">
          <ac:chgData name="Geoff Fripp" userId="94f377b46f05657d" providerId="LiveId" clId="{ADFDA0D3-14B4-4E72-9740-8AB556B7C92E}" dt="2021-11-03T06:13:48.207" v="1796" actId="14100"/>
          <ac:picMkLst>
            <pc:docMk/>
            <pc:sldMk cId="118933373" sldId="265"/>
            <ac:picMk id="3" creationId="{CD71CA9E-286D-42E8-86BB-40B49E668DAF}"/>
          </ac:picMkLst>
        </pc:picChg>
      </pc:sldChg>
      <pc:sldChg chg="addSp delSp modSp add mod">
        <pc:chgData name="Geoff Fripp" userId="94f377b46f05657d" providerId="LiveId" clId="{ADFDA0D3-14B4-4E72-9740-8AB556B7C92E}" dt="2021-11-03T06:15:24.959" v="1882" actId="1076"/>
        <pc:sldMkLst>
          <pc:docMk/>
          <pc:sldMk cId="2934570095" sldId="266"/>
        </pc:sldMkLst>
        <pc:spChg chg="mod">
          <ac:chgData name="Geoff Fripp" userId="94f377b46f05657d" providerId="LiveId" clId="{ADFDA0D3-14B4-4E72-9740-8AB556B7C92E}" dt="2021-11-03T06:15:21.859" v="1881" actId="20577"/>
          <ac:spMkLst>
            <pc:docMk/>
            <pc:sldMk cId="2934570095" sldId="266"/>
            <ac:spMk id="2" creationId="{DD5A818D-9DD9-4ABC-B19F-5B034965FCE5}"/>
          </ac:spMkLst>
        </pc:spChg>
        <pc:picChg chg="del">
          <ac:chgData name="Geoff Fripp" userId="94f377b46f05657d" providerId="LiveId" clId="{ADFDA0D3-14B4-4E72-9740-8AB556B7C92E}" dt="2021-11-03T06:15:04.740" v="1845" actId="478"/>
          <ac:picMkLst>
            <pc:docMk/>
            <pc:sldMk cId="2934570095" sldId="266"/>
            <ac:picMk id="3" creationId="{CD71CA9E-286D-42E8-86BB-40B49E668DAF}"/>
          </ac:picMkLst>
        </pc:picChg>
        <pc:picChg chg="add mod">
          <ac:chgData name="Geoff Fripp" userId="94f377b46f05657d" providerId="LiveId" clId="{ADFDA0D3-14B4-4E72-9740-8AB556B7C92E}" dt="2021-11-03T06:15:24.959" v="1882" actId="1076"/>
          <ac:picMkLst>
            <pc:docMk/>
            <pc:sldMk cId="2934570095" sldId="266"/>
            <ac:picMk id="4" creationId="{A4973677-75C3-4DDD-A213-6D9F8F6B5289}"/>
          </ac:picMkLst>
        </pc:picChg>
      </pc:sldChg>
      <pc:sldChg chg="addSp modSp new mod">
        <pc:chgData name="Geoff Fripp" userId="94f377b46f05657d" providerId="LiveId" clId="{ADFDA0D3-14B4-4E72-9740-8AB556B7C92E}" dt="2021-11-03T06:17:48.323" v="1945" actId="1076"/>
        <pc:sldMkLst>
          <pc:docMk/>
          <pc:sldMk cId="614890985" sldId="267"/>
        </pc:sldMkLst>
        <pc:spChg chg="mod">
          <ac:chgData name="Geoff Fripp" userId="94f377b46f05657d" providerId="LiveId" clId="{ADFDA0D3-14B4-4E72-9740-8AB556B7C92E}" dt="2021-11-03T06:17:20.784" v="1936" actId="6549"/>
          <ac:spMkLst>
            <pc:docMk/>
            <pc:sldMk cId="614890985" sldId="267"/>
            <ac:spMk id="2" creationId="{B18D0CEC-282D-468E-AA26-9D1B90AD08FD}"/>
          </ac:spMkLst>
        </pc:spChg>
        <pc:spChg chg="add mod">
          <ac:chgData name="Geoff Fripp" userId="94f377b46f05657d" providerId="LiveId" clId="{ADFDA0D3-14B4-4E72-9740-8AB556B7C92E}" dt="2021-11-03T06:17:42.750" v="1943" actId="14100"/>
          <ac:spMkLst>
            <pc:docMk/>
            <pc:sldMk cId="614890985" sldId="267"/>
            <ac:spMk id="7" creationId="{33EBE9D9-2616-4320-80C4-786F4AC89809}"/>
          </ac:spMkLst>
        </pc:spChg>
        <pc:spChg chg="add mod">
          <ac:chgData name="Geoff Fripp" userId="94f377b46f05657d" providerId="LiveId" clId="{ADFDA0D3-14B4-4E72-9740-8AB556B7C92E}" dt="2021-11-03T06:17:48.323" v="1945" actId="1076"/>
          <ac:spMkLst>
            <pc:docMk/>
            <pc:sldMk cId="614890985" sldId="267"/>
            <ac:spMk id="8" creationId="{7CB03A1C-63DE-4EB3-AD93-43B2C138C85A}"/>
          </ac:spMkLst>
        </pc:spChg>
        <pc:picChg chg="add mod">
          <ac:chgData name="Geoff Fripp" userId="94f377b46f05657d" providerId="LiveId" clId="{ADFDA0D3-14B4-4E72-9740-8AB556B7C92E}" dt="2021-11-03T06:16:52.076" v="1896" actId="1076"/>
          <ac:picMkLst>
            <pc:docMk/>
            <pc:sldMk cId="614890985" sldId="267"/>
            <ac:picMk id="4" creationId="{E7694951-F28D-4393-8841-9B56D8C36D36}"/>
          </ac:picMkLst>
        </pc:picChg>
        <pc:picChg chg="add mod">
          <ac:chgData name="Geoff Fripp" userId="94f377b46f05657d" providerId="LiveId" clId="{ADFDA0D3-14B4-4E72-9740-8AB556B7C92E}" dt="2021-11-03T06:16:54.078" v="1897" actId="1076"/>
          <ac:picMkLst>
            <pc:docMk/>
            <pc:sldMk cId="614890985" sldId="267"/>
            <ac:picMk id="6" creationId="{82507A14-4341-4576-A9BF-69135136EB58}"/>
          </ac:picMkLst>
        </pc:picChg>
      </pc:sldChg>
      <pc:sldChg chg="addSp delSp modSp new mod">
        <pc:chgData name="Geoff Fripp" userId="94f377b46f05657d" providerId="LiveId" clId="{ADFDA0D3-14B4-4E72-9740-8AB556B7C92E}" dt="2021-11-03T06:24:04.311" v="2157" actId="1076"/>
        <pc:sldMkLst>
          <pc:docMk/>
          <pc:sldMk cId="3082714962" sldId="268"/>
        </pc:sldMkLst>
        <pc:spChg chg="del">
          <ac:chgData name="Geoff Fripp" userId="94f377b46f05657d" providerId="LiveId" clId="{ADFDA0D3-14B4-4E72-9740-8AB556B7C92E}" dt="2021-11-03T06:20:33.815" v="1953" actId="478"/>
          <ac:spMkLst>
            <pc:docMk/>
            <pc:sldMk cId="3082714962" sldId="268"/>
            <ac:spMk id="2" creationId="{DEAA7AD2-2ABE-4C33-84B8-540B931E9118}"/>
          </ac:spMkLst>
        </pc:spChg>
        <pc:spChg chg="add del mod">
          <ac:chgData name="Geoff Fripp" userId="94f377b46f05657d" providerId="LiveId" clId="{ADFDA0D3-14B4-4E72-9740-8AB556B7C92E}" dt="2021-11-03T06:20:25.285" v="1948"/>
          <ac:spMkLst>
            <pc:docMk/>
            <pc:sldMk cId="3082714962" sldId="268"/>
            <ac:spMk id="4" creationId="{3156A07E-A465-4624-80C1-C3F3F5EEF07C}"/>
          </ac:spMkLst>
        </pc:spChg>
        <pc:spChg chg="add mod">
          <ac:chgData name="Geoff Fripp" userId="94f377b46f05657d" providerId="LiveId" clId="{ADFDA0D3-14B4-4E72-9740-8AB556B7C92E}" dt="2021-11-03T06:21:21.054" v="2008" actId="20577"/>
          <ac:spMkLst>
            <pc:docMk/>
            <pc:sldMk cId="3082714962" sldId="268"/>
            <ac:spMk id="6" creationId="{D1282783-F8EF-4D76-83E3-E18E18A864CE}"/>
          </ac:spMkLst>
        </pc:spChg>
        <pc:spChg chg="add mod">
          <ac:chgData name="Geoff Fripp" userId="94f377b46f05657d" providerId="LiveId" clId="{ADFDA0D3-14B4-4E72-9740-8AB556B7C92E}" dt="2021-11-03T06:21:51.619" v="2031" actId="20577"/>
          <ac:spMkLst>
            <pc:docMk/>
            <pc:sldMk cId="3082714962" sldId="268"/>
            <ac:spMk id="9" creationId="{2C0AE7D9-1D25-40F2-B06D-6A0FBFFFA72B}"/>
          </ac:spMkLst>
        </pc:spChg>
        <pc:spChg chg="add mod">
          <ac:chgData name="Geoff Fripp" userId="94f377b46f05657d" providerId="LiveId" clId="{ADFDA0D3-14B4-4E72-9740-8AB556B7C92E}" dt="2021-11-03T06:22:43.406" v="2091" actId="14100"/>
          <ac:spMkLst>
            <pc:docMk/>
            <pc:sldMk cId="3082714962" sldId="268"/>
            <ac:spMk id="14" creationId="{BF5DE7F4-3066-45B1-A9A4-8DF442E7637A}"/>
          </ac:spMkLst>
        </pc:spChg>
        <pc:spChg chg="add mod">
          <ac:chgData name="Geoff Fripp" userId="94f377b46f05657d" providerId="LiveId" clId="{ADFDA0D3-14B4-4E72-9740-8AB556B7C92E}" dt="2021-11-03T06:23:24.627" v="2119" actId="14100"/>
          <ac:spMkLst>
            <pc:docMk/>
            <pc:sldMk cId="3082714962" sldId="268"/>
            <ac:spMk id="17" creationId="{4ECADF07-CD9A-4E59-8894-010403AF0A39}"/>
          </ac:spMkLst>
        </pc:spChg>
        <pc:spChg chg="add mod">
          <ac:chgData name="Geoff Fripp" userId="94f377b46f05657d" providerId="LiveId" clId="{ADFDA0D3-14B4-4E72-9740-8AB556B7C92E}" dt="2021-11-03T06:23:58.454" v="2156" actId="1076"/>
          <ac:spMkLst>
            <pc:docMk/>
            <pc:sldMk cId="3082714962" sldId="268"/>
            <ac:spMk id="20" creationId="{9D244D5B-BA38-412E-A91C-9D6319F1ACA6}"/>
          </ac:spMkLst>
        </pc:spChg>
        <pc:graphicFrameChg chg="add del mod">
          <ac:chgData name="Geoff Fripp" userId="94f377b46f05657d" providerId="LiveId" clId="{ADFDA0D3-14B4-4E72-9740-8AB556B7C92E}" dt="2021-11-03T06:20:25.285" v="1948"/>
          <ac:graphicFrameMkLst>
            <pc:docMk/>
            <pc:sldMk cId="3082714962" sldId="268"/>
            <ac:graphicFrameMk id="3" creationId="{5484DA92-8D23-4158-BA96-BB40CD759FA3}"/>
          </ac:graphicFrameMkLst>
        </pc:graphicFrameChg>
        <pc:picChg chg="add mod">
          <ac:chgData name="Geoff Fripp" userId="94f377b46f05657d" providerId="LiveId" clId="{ADFDA0D3-14B4-4E72-9740-8AB556B7C92E}" dt="2021-11-03T06:24:04.311" v="2157" actId="1076"/>
          <ac:picMkLst>
            <pc:docMk/>
            <pc:sldMk cId="3082714962" sldId="268"/>
            <ac:picMk id="5" creationId="{F5C5216A-5A6F-4D63-A540-4A99CA81B49E}"/>
          </ac:picMkLst>
        </pc:picChg>
        <pc:cxnChg chg="add mod">
          <ac:chgData name="Geoff Fripp" userId="94f377b46f05657d" providerId="LiveId" clId="{ADFDA0D3-14B4-4E72-9740-8AB556B7C92E}" dt="2021-11-03T06:22:15.927" v="2037" actId="14100"/>
          <ac:cxnSpMkLst>
            <pc:docMk/>
            <pc:sldMk cId="3082714962" sldId="268"/>
            <ac:cxnSpMk id="8" creationId="{99445036-FC1A-4CD2-913D-C6B844502AE6}"/>
          </ac:cxnSpMkLst>
        </pc:cxnChg>
        <pc:cxnChg chg="add mod">
          <ac:chgData name="Geoff Fripp" userId="94f377b46f05657d" providerId="LiveId" clId="{ADFDA0D3-14B4-4E72-9740-8AB556B7C92E}" dt="2021-11-03T06:22:12.072" v="2036" actId="14100"/>
          <ac:cxnSpMkLst>
            <pc:docMk/>
            <pc:sldMk cId="3082714962" sldId="268"/>
            <ac:cxnSpMk id="11" creationId="{D497DB22-89E3-4E94-BB8B-B13940670FD1}"/>
          </ac:cxnSpMkLst>
        </pc:cxnChg>
        <pc:cxnChg chg="add mod">
          <ac:chgData name="Geoff Fripp" userId="94f377b46f05657d" providerId="LiveId" clId="{ADFDA0D3-14B4-4E72-9740-8AB556B7C92E}" dt="2021-11-03T06:22:58.399" v="2095" actId="1076"/>
          <ac:cxnSpMkLst>
            <pc:docMk/>
            <pc:sldMk cId="3082714962" sldId="268"/>
            <ac:cxnSpMk id="15" creationId="{ED591A49-D3DA-4900-A6C2-45EBF6102D04}"/>
          </ac:cxnSpMkLst>
        </pc:cxnChg>
        <pc:cxnChg chg="add mod">
          <ac:chgData name="Geoff Fripp" userId="94f377b46f05657d" providerId="LiveId" clId="{ADFDA0D3-14B4-4E72-9740-8AB556B7C92E}" dt="2021-11-03T06:23:32.489" v="2122" actId="14100"/>
          <ac:cxnSpMkLst>
            <pc:docMk/>
            <pc:sldMk cId="3082714962" sldId="268"/>
            <ac:cxnSpMk id="18" creationId="{F2A2F4E1-2ABF-43EC-B553-FB96D847B985}"/>
          </ac:cxnSpMkLst>
        </pc:cxnChg>
      </pc:sldChg>
      <pc:sldChg chg="addSp modSp new mod">
        <pc:chgData name="Geoff Fripp" userId="94f377b46f05657d" providerId="LiveId" clId="{ADFDA0D3-14B4-4E72-9740-8AB556B7C92E}" dt="2021-11-03T06:26:41.260" v="2225" actId="1076"/>
        <pc:sldMkLst>
          <pc:docMk/>
          <pc:sldMk cId="233990403" sldId="269"/>
        </pc:sldMkLst>
        <pc:spChg chg="mod">
          <ac:chgData name="Geoff Fripp" userId="94f377b46f05657d" providerId="LiveId" clId="{ADFDA0D3-14B4-4E72-9740-8AB556B7C92E}" dt="2021-11-03T06:26:05.090" v="2193" actId="113"/>
          <ac:spMkLst>
            <pc:docMk/>
            <pc:sldMk cId="233990403" sldId="269"/>
            <ac:spMk id="2" creationId="{37CF5380-6E3F-402C-A4BD-AE8B8051A94E}"/>
          </ac:spMkLst>
        </pc:spChg>
        <pc:spChg chg="add mod">
          <ac:chgData name="Geoff Fripp" userId="94f377b46f05657d" providerId="LiveId" clId="{ADFDA0D3-14B4-4E72-9740-8AB556B7C92E}" dt="2021-11-03T06:26:30.037" v="2223" actId="122"/>
          <ac:spMkLst>
            <pc:docMk/>
            <pc:sldMk cId="233990403" sldId="269"/>
            <ac:spMk id="7" creationId="{E5793E1C-89C5-46A7-9258-E3390601310E}"/>
          </ac:spMkLst>
        </pc:spChg>
        <pc:picChg chg="add mod">
          <ac:chgData name="Geoff Fripp" userId="94f377b46f05657d" providerId="LiveId" clId="{ADFDA0D3-14B4-4E72-9740-8AB556B7C92E}" dt="2021-11-03T06:26:07.901" v="2195" actId="1076"/>
          <ac:picMkLst>
            <pc:docMk/>
            <pc:sldMk cId="233990403" sldId="269"/>
            <ac:picMk id="4" creationId="{12EDF995-642A-40AF-A087-295FC6F82D7F}"/>
          </ac:picMkLst>
        </pc:picChg>
        <pc:picChg chg="add mod">
          <ac:chgData name="Geoff Fripp" userId="94f377b46f05657d" providerId="LiveId" clId="{ADFDA0D3-14B4-4E72-9740-8AB556B7C92E}" dt="2021-11-03T06:26:08.739" v="2196" actId="1076"/>
          <ac:picMkLst>
            <pc:docMk/>
            <pc:sldMk cId="233990403" sldId="269"/>
            <ac:picMk id="6" creationId="{E0EB0DDE-24A4-4BAA-AC58-F9AAC34DC5A0}"/>
          </ac:picMkLst>
        </pc:picChg>
        <pc:cxnChg chg="add mod">
          <ac:chgData name="Geoff Fripp" userId="94f377b46f05657d" providerId="LiveId" clId="{ADFDA0D3-14B4-4E72-9740-8AB556B7C92E}" dt="2021-11-03T06:26:41.260" v="2225" actId="1076"/>
          <ac:cxnSpMkLst>
            <pc:docMk/>
            <pc:sldMk cId="233990403" sldId="269"/>
            <ac:cxnSpMk id="8" creationId="{2745AFC5-EEA5-4EE6-846F-D6DF56030858}"/>
          </ac:cxnSpMkLst>
        </pc:cxnChg>
      </pc:sldChg>
      <pc:sldChg chg="addSp delSp modSp add mod">
        <pc:chgData name="Geoff Fripp" userId="94f377b46f05657d" providerId="LiveId" clId="{ADFDA0D3-14B4-4E72-9740-8AB556B7C92E}" dt="2021-11-03T06:31:09.104" v="2442" actId="208"/>
        <pc:sldMkLst>
          <pc:docMk/>
          <pc:sldMk cId="1323591061" sldId="270"/>
        </pc:sldMkLst>
        <pc:spChg chg="mod">
          <ac:chgData name="Geoff Fripp" userId="94f377b46f05657d" providerId="LiveId" clId="{ADFDA0D3-14B4-4E72-9740-8AB556B7C92E}" dt="2021-11-03T06:29:12.727" v="2271" actId="14100"/>
          <ac:spMkLst>
            <pc:docMk/>
            <pc:sldMk cId="1323591061" sldId="270"/>
            <ac:spMk id="2" creationId="{DD5A818D-9DD9-4ABC-B19F-5B034965FCE5}"/>
          </ac:spMkLst>
        </pc:spChg>
        <pc:spChg chg="add mod">
          <ac:chgData name="Geoff Fripp" userId="94f377b46f05657d" providerId="LiveId" clId="{ADFDA0D3-14B4-4E72-9740-8AB556B7C92E}" dt="2021-11-03T06:31:09.104" v="2442" actId="208"/>
          <ac:spMkLst>
            <pc:docMk/>
            <pc:sldMk cId="1323591061" sldId="270"/>
            <ac:spMk id="5" creationId="{4949BA24-A843-4F72-879E-2639A50DA08E}"/>
          </ac:spMkLst>
        </pc:spChg>
        <pc:picChg chg="del">
          <ac:chgData name="Geoff Fripp" userId="94f377b46f05657d" providerId="LiveId" clId="{ADFDA0D3-14B4-4E72-9740-8AB556B7C92E}" dt="2021-11-03T06:28:10.868" v="2236" actId="478"/>
          <ac:picMkLst>
            <pc:docMk/>
            <pc:sldMk cId="1323591061" sldId="270"/>
            <ac:picMk id="3" creationId="{CD71CA9E-286D-42E8-86BB-40B49E668DAF}"/>
          </ac:picMkLst>
        </pc:picChg>
        <pc:picChg chg="add mod">
          <ac:chgData name="Geoff Fripp" userId="94f377b46f05657d" providerId="LiveId" clId="{ADFDA0D3-14B4-4E72-9740-8AB556B7C92E}" dt="2021-11-03T06:28:47.625" v="2240" actId="14100"/>
          <ac:picMkLst>
            <pc:docMk/>
            <pc:sldMk cId="1323591061" sldId="270"/>
            <ac:picMk id="4" creationId="{04F87E49-3BB4-4560-B0C0-81B783871BC5}"/>
          </ac:picMkLst>
        </pc:picChg>
      </pc:sldChg>
      <pc:sldChg chg="addSp modSp new mod ord">
        <pc:chgData name="Geoff Fripp" userId="94f377b46f05657d" providerId="LiveId" clId="{ADFDA0D3-14B4-4E72-9740-8AB556B7C92E}" dt="2021-11-03T06:45:30.215" v="3202" actId="113"/>
        <pc:sldMkLst>
          <pc:docMk/>
          <pc:sldMk cId="2226091656" sldId="271"/>
        </pc:sldMkLst>
        <pc:spChg chg="mod">
          <ac:chgData name="Geoff Fripp" userId="94f377b46f05657d" providerId="LiveId" clId="{ADFDA0D3-14B4-4E72-9740-8AB556B7C92E}" dt="2021-11-03T06:45:30.215" v="3202" actId="113"/>
          <ac:spMkLst>
            <pc:docMk/>
            <pc:sldMk cId="2226091656" sldId="271"/>
            <ac:spMk id="2" creationId="{1A418CDA-F4DE-496B-A3F1-0FEC4840D296}"/>
          </ac:spMkLst>
        </pc:spChg>
        <pc:spChg chg="add mod">
          <ac:chgData name="Geoff Fripp" userId="94f377b46f05657d" providerId="LiveId" clId="{ADFDA0D3-14B4-4E72-9740-8AB556B7C92E}" dt="2021-11-03T06:45:28.046" v="3201" actId="20577"/>
          <ac:spMkLst>
            <pc:docMk/>
            <pc:sldMk cId="2226091656" sldId="271"/>
            <ac:spMk id="3" creationId="{3F9041F3-2AF1-4218-8A31-8B84DD4DCC7D}"/>
          </ac:spMkLst>
        </pc:spChg>
      </pc:sldChg>
      <pc:sldChg chg="addSp delSp modSp add mod">
        <pc:chgData name="Geoff Fripp" userId="94f377b46f05657d" providerId="LiveId" clId="{ADFDA0D3-14B4-4E72-9740-8AB556B7C92E}" dt="2021-11-03T06:39:11.921" v="2608" actId="1076"/>
        <pc:sldMkLst>
          <pc:docMk/>
          <pc:sldMk cId="3545271646" sldId="272"/>
        </pc:sldMkLst>
        <pc:spChg chg="mod">
          <ac:chgData name="Geoff Fripp" userId="94f377b46f05657d" providerId="LiveId" clId="{ADFDA0D3-14B4-4E72-9740-8AB556B7C92E}" dt="2021-11-03T06:36:58.160" v="2540" actId="1076"/>
          <ac:spMkLst>
            <pc:docMk/>
            <pc:sldMk cId="3545271646" sldId="272"/>
            <ac:spMk id="2" creationId="{DD5A818D-9DD9-4ABC-B19F-5B034965FCE5}"/>
          </ac:spMkLst>
        </pc:spChg>
        <pc:spChg chg="del">
          <ac:chgData name="Geoff Fripp" userId="94f377b46f05657d" providerId="LiveId" clId="{ADFDA0D3-14B4-4E72-9740-8AB556B7C92E}" dt="2021-11-03T06:33:31.613" v="2479" actId="478"/>
          <ac:spMkLst>
            <pc:docMk/>
            <pc:sldMk cId="3545271646" sldId="272"/>
            <ac:spMk id="5" creationId="{4949BA24-A843-4F72-879E-2639A50DA08E}"/>
          </ac:spMkLst>
        </pc:spChg>
        <pc:spChg chg="add mod">
          <ac:chgData name="Geoff Fripp" userId="94f377b46f05657d" providerId="LiveId" clId="{ADFDA0D3-14B4-4E72-9740-8AB556B7C92E}" dt="2021-11-03T06:38:34.822" v="2596" actId="404"/>
          <ac:spMkLst>
            <pc:docMk/>
            <pc:sldMk cId="3545271646" sldId="272"/>
            <ac:spMk id="6" creationId="{875FFED1-0E16-413C-9295-FB23B579A599}"/>
          </ac:spMkLst>
        </pc:spChg>
        <pc:spChg chg="add mod">
          <ac:chgData name="Geoff Fripp" userId="94f377b46f05657d" providerId="LiveId" clId="{ADFDA0D3-14B4-4E72-9740-8AB556B7C92E}" dt="2021-11-03T06:38:34.822" v="2596" actId="404"/>
          <ac:spMkLst>
            <pc:docMk/>
            <pc:sldMk cId="3545271646" sldId="272"/>
            <ac:spMk id="8" creationId="{704620F6-6629-47A5-B72C-61135F48F005}"/>
          </ac:spMkLst>
        </pc:spChg>
        <pc:spChg chg="add mod">
          <ac:chgData name="Geoff Fripp" userId="94f377b46f05657d" providerId="LiveId" clId="{ADFDA0D3-14B4-4E72-9740-8AB556B7C92E}" dt="2021-11-03T06:38:45.355" v="2598" actId="1076"/>
          <ac:spMkLst>
            <pc:docMk/>
            <pc:sldMk cId="3545271646" sldId="272"/>
            <ac:spMk id="10" creationId="{759AA3D9-85D0-4B73-9FFC-03FA11A95895}"/>
          </ac:spMkLst>
        </pc:spChg>
        <pc:spChg chg="add mod">
          <ac:chgData name="Geoff Fripp" userId="94f377b46f05657d" providerId="LiveId" clId="{ADFDA0D3-14B4-4E72-9740-8AB556B7C92E}" dt="2021-11-03T06:38:55.522" v="2602" actId="14100"/>
          <ac:spMkLst>
            <pc:docMk/>
            <pc:sldMk cId="3545271646" sldId="272"/>
            <ac:spMk id="12" creationId="{20B8696F-D27D-481B-8FDD-BA64153777D6}"/>
          </ac:spMkLst>
        </pc:spChg>
        <pc:spChg chg="add mod">
          <ac:chgData name="Geoff Fripp" userId="94f377b46f05657d" providerId="LiveId" clId="{ADFDA0D3-14B4-4E72-9740-8AB556B7C92E}" dt="2021-11-03T06:39:11.921" v="2608" actId="1076"/>
          <ac:spMkLst>
            <pc:docMk/>
            <pc:sldMk cId="3545271646" sldId="272"/>
            <ac:spMk id="14" creationId="{C75997F6-37CA-4D15-BEAF-A4DCCCD2F92C}"/>
          </ac:spMkLst>
        </pc:spChg>
        <pc:spChg chg="add mod">
          <ac:chgData name="Geoff Fripp" userId="94f377b46f05657d" providerId="LiveId" clId="{ADFDA0D3-14B4-4E72-9740-8AB556B7C92E}" dt="2021-11-03T06:38:34.822" v="2596" actId="404"/>
          <ac:spMkLst>
            <pc:docMk/>
            <pc:sldMk cId="3545271646" sldId="272"/>
            <ac:spMk id="18" creationId="{613D4F20-10C8-4CFB-825E-9A468B12AA08}"/>
          </ac:spMkLst>
        </pc:spChg>
        <pc:picChg chg="add mod">
          <ac:chgData name="Geoff Fripp" userId="94f377b46f05657d" providerId="LiveId" clId="{ADFDA0D3-14B4-4E72-9740-8AB556B7C92E}" dt="2021-11-03T06:36:14.646" v="2503" actId="1076"/>
          <ac:picMkLst>
            <pc:docMk/>
            <pc:sldMk cId="3545271646" sldId="272"/>
            <ac:picMk id="3" creationId="{B83E3064-D1F2-4198-84C4-92837E1DCC7C}"/>
          </ac:picMkLst>
        </pc:picChg>
        <pc:picChg chg="del">
          <ac:chgData name="Geoff Fripp" userId="94f377b46f05657d" providerId="LiveId" clId="{ADFDA0D3-14B4-4E72-9740-8AB556B7C92E}" dt="2021-11-03T06:33:48.288" v="2497" actId="478"/>
          <ac:picMkLst>
            <pc:docMk/>
            <pc:sldMk cId="3545271646" sldId="272"/>
            <ac:picMk id="4" creationId="{04F87E49-3BB4-4560-B0C0-81B783871BC5}"/>
          </ac:picMkLst>
        </pc:picChg>
        <pc:cxnChg chg="add mod">
          <ac:chgData name="Geoff Fripp" userId="94f377b46f05657d" providerId="LiveId" clId="{ADFDA0D3-14B4-4E72-9740-8AB556B7C92E}" dt="2021-11-03T06:36:48.154" v="2538" actId="14100"/>
          <ac:cxnSpMkLst>
            <pc:docMk/>
            <pc:sldMk cId="3545271646" sldId="272"/>
            <ac:cxnSpMk id="7" creationId="{8FEC4207-A206-4D6D-BFB6-AD66C6B56CBC}"/>
          </ac:cxnSpMkLst>
        </pc:cxnChg>
        <pc:cxnChg chg="add mod">
          <ac:chgData name="Geoff Fripp" userId="94f377b46f05657d" providerId="LiveId" clId="{ADFDA0D3-14B4-4E72-9740-8AB556B7C92E}" dt="2021-11-03T06:37:31.886" v="2573" actId="14100"/>
          <ac:cxnSpMkLst>
            <pc:docMk/>
            <pc:sldMk cId="3545271646" sldId="272"/>
            <ac:cxnSpMk id="9" creationId="{C8EC1D24-A0DE-4AC6-8E48-B3214627AF46}"/>
          </ac:cxnSpMkLst>
        </pc:cxnChg>
        <pc:cxnChg chg="add mod">
          <ac:chgData name="Geoff Fripp" userId="94f377b46f05657d" providerId="LiveId" clId="{ADFDA0D3-14B4-4E72-9740-8AB556B7C92E}" dt="2021-11-03T06:37:53.330" v="2580" actId="14100"/>
          <ac:cxnSpMkLst>
            <pc:docMk/>
            <pc:sldMk cId="3545271646" sldId="272"/>
            <ac:cxnSpMk id="11" creationId="{E526FAED-B752-4B6A-A461-978291C021C5}"/>
          </ac:cxnSpMkLst>
        </pc:cxnChg>
        <pc:cxnChg chg="add mod">
          <ac:chgData name="Geoff Fripp" userId="94f377b46f05657d" providerId="LiveId" clId="{ADFDA0D3-14B4-4E72-9740-8AB556B7C92E}" dt="2021-11-03T06:38:49.004" v="2600" actId="14100"/>
          <ac:cxnSpMkLst>
            <pc:docMk/>
            <pc:sldMk cId="3545271646" sldId="272"/>
            <ac:cxnSpMk id="13" creationId="{54ACF58F-F713-4D24-8362-B02834248ED4}"/>
          </ac:cxnSpMkLst>
        </pc:cxnChg>
        <pc:cxnChg chg="add mod">
          <ac:chgData name="Geoff Fripp" userId="94f377b46f05657d" providerId="LiveId" clId="{ADFDA0D3-14B4-4E72-9740-8AB556B7C92E}" dt="2021-11-03T06:39:04.471" v="2605" actId="14100"/>
          <ac:cxnSpMkLst>
            <pc:docMk/>
            <pc:sldMk cId="3545271646" sldId="272"/>
            <ac:cxnSpMk id="25" creationId="{7702103D-5224-4AF4-8E71-C576686D91CD}"/>
          </ac:cxnSpMkLst>
        </pc:cxnChg>
      </pc:sldChg>
      <pc:sldChg chg="addSp modSp add mod ord">
        <pc:chgData name="Geoff Fripp" userId="94f377b46f05657d" providerId="LiveId" clId="{ADFDA0D3-14B4-4E72-9740-8AB556B7C92E}" dt="2021-11-03T06:44:19.453" v="3128"/>
        <pc:sldMkLst>
          <pc:docMk/>
          <pc:sldMk cId="3766875812" sldId="273"/>
        </pc:sldMkLst>
        <pc:spChg chg="add mod">
          <ac:chgData name="Geoff Fripp" userId="94f377b46f05657d" providerId="LiveId" clId="{ADFDA0D3-14B4-4E72-9740-8AB556B7C92E}" dt="2021-11-03T06:44:14.185" v="3126" actId="1076"/>
          <ac:spMkLst>
            <pc:docMk/>
            <pc:sldMk cId="3766875812" sldId="273"/>
            <ac:spMk id="2" creationId="{0E2F7DB2-197B-4EBE-B295-2565F6776B1B}"/>
          </ac:spMkLst>
        </pc:spChg>
        <pc:spChg chg="mod">
          <ac:chgData name="Geoff Fripp" userId="94f377b46f05657d" providerId="LiveId" clId="{ADFDA0D3-14B4-4E72-9740-8AB556B7C92E}" dt="2021-11-03T06:42:01.595" v="2962" actId="313"/>
          <ac:spMkLst>
            <pc:docMk/>
            <pc:sldMk cId="3766875812" sldId="273"/>
            <ac:spMk id="4" creationId="{BF4896EC-A322-464B-923B-20AD3A3ACA96}"/>
          </ac:spMkLst>
        </pc:spChg>
        <pc:picChg chg="mod">
          <ac:chgData name="Geoff Fripp" userId="94f377b46f05657d" providerId="LiveId" clId="{ADFDA0D3-14B4-4E72-9740-8AB556B7C92E}" dt="2021-11-03T06:43:55.468" v="3120" actId="14100"/>
          <ac:picMkLst>
            <pc:docMk/>
            <pc:sldMk cId="3766875812" sldId="273"/>
            <ac:picMk id="3" creationId="{DDFF5824-27EB-4CCF-A95D-3F8591DFF778}"/>
          </ac:picMkLst>
        </pc:picChg>
      </pc:sldChg>
      <pc:sldChg chg="addSp modSp add mod">
        <pc:chgData name="Geoff Fripp" userId="94f377b46f05657d" providerId="LiveId" clId="{ADFDA0D3-14B4-4E72-9740-8AB556B7C92E}" dt="2021-11-03T06:47:14.317" v="3365" actId="1076"/>
        <pc:sldMkLst>
          <pc:docMk/>
          <pc:sldMk cId="1067240798" sldId="274"/>
        </pc:sldMkLst>
        <pc:spChg chg="mod">
          <ac:chgData name="Geoff Fripp" userId="94f377b46f05657d" providerId="LiveId" clId="{ADFDA0D3-14B4-4E72-9740-8AB556B7C92E}" dt="2021-11-03T06:45:54.784" v="3238" actId="20577"/>
          <ac:spMkLst>
            <pc:docMk/>
            <pc:sldMk cId="1067240798" sldId="274"/>
            <ac:spMk id="2" creationId="{1A418CDA-F4DE-496B-A3F1-0FEC4840D296}"/>
          </ac:spMkLst>
        </pc:spChg>
        <pc:spChg chg="mod">
          <ac:chgData name="Geoff Fripp" userId="94f377b46f05657d" providerId="LiveId" clId="{ADFDA0D3-14B4-4E72-9740-8AB556B7C92E}" dt="2021-11-03T06:46:14.669" v="3246" actId="208"/>
          <ac:spMkLst>
            <pc:docMk/>
            <pc:sldMk cId="1067240798" sldId="274"/>
            <ac:spMk id="3" creationId="{3F9041F3-2AF1-4218-8A31-8B84DD4DCC7D}"/>
          </ac:spMkLst>
        </pc:spChg>
        <pc:spChg chg="add mod">
          <ac:chgData name="Geoff Fripp" userId="94f377b46f05657d" providerId="LiveId" clId="{ADFDA0D3-14B4-4E72-9740-8AB556B7C92E}" dt="2021-11-03T06:47:14.317" v="3365" actId="1076"/>
          <ac:spMkLst>
            <pc:docMk/>
            <pc:sldMk cId="1067240798" sldId="274"/>
            <ac:spMk id="4" creationId="{6C9EB628-C31C-4271-A003-22ED8946746E}"/>
          </ac:spMkLst>
        </pc:spChg>
      </pc:sldChg>
      <pc:sldChg chg="addSp delSp modSp new mod">
        <pc:chgData name="Geoff Fripp" userId="94f377b46f05657d" providerId="LiveId" clId="{ADFDA0D3-14B4-4E72-9740-8AB556B7C92E}" dt="2021-11-03T06:53:33.958" v="3672" actId="1076"/>
        <pc:sldMkLst>
          <pc:docMk/>
          <pc:sldMk cId="1524473194" sldId="275"/>
        </pc:sldMkLst>
        <pc:spChg chg="mod">
          <ac:chgData name="Geoff Fripp" userId="94f377b46f05657d" providerId="LiveId" clId="{ADFDA0D3-14B4-4E72-9740-8AB556B7C92E}" dt="2021-11-03T06:52:33.361" v="3588" actId="113"/>
          <ac:spMkLst>
            <pc:docMk/>
            <pc:sldMk cId="1524473194" sldId="275"/>
            <ac:spMk id="2" creationId="{AF22F0E8-61E4-4C2D-8051-96C8E0096194}"/>
          </ac:spMkLst>
        </pc:spChg>
        <pc:spChg chg="add del mod">
          <ac:chgData name="Geoff Fripp" userId="94f377b46f05657d" providerId="LiveId" clId="{ADFDA0D3-14B4-4E72-9740-8AB556B7C92E}" dt="2021-11-03T06:50:28.817" v="3368"/>
          <ac:spMkLst>
            <pc:docMk/>
            <pc:sldMk cId="1524473194" sldId="275"/>
            <ac:spMk id="4" creationId="{44330577-20C5-4408-988F-42DC9858343E}"/>
          </ac:spMkLst>
        </pc:spChg>
        <pc:spChg chg="add mod">
          <ac:chgData name="Geoff Fripp" userId="94f377b46f05657d" providerId="LiveId" clId="{ADFDA0D3-14B4-4E72-9740-8AB556B7C92E}" dt="2021-11-03T06:53:33.958" v="3672" actId="1076"/>
          <ac:spMkLst>
            <pc:docMk/>
            <pc:sldMk cId="1524473194" sldId="275"/>
            <ac:spMk id="6" creationId="{47ECDB9D-E7C0-4F24-AAB8-B1F39BBE929D}"/>
          </ac:spMkLst>
        </pc:spChg>
        <pc:spChg chg="add mod">
          <ac:chgData name="Geoff Fripp" userId="94f377b46f05657d" providerId="LiveId" clId="{ADFDA0D3-14B4-4E72-9740-8AB556B7C92E}" dt="2021-11-03T06:53:32.532" v="3671" actId="1076"/>
          <ac:spMkLst>
            <pc:docMk/>
            <pc:sldMk cId="1524473194" sldId="275"/>
            <ac:spMk id="7" creationId="{B942DDB7-563C-45F1-85BF-1A4292B6088C}"/>
          </ac:spMkLst>
        </pc:spChg>
        <pc:graphicFrameChg chg="add del mod">
          <ac:chgData name="Geoff Fripp" userId="94f377b46f05657d" providerId="LiveId" clId="{ADFDA0D3-14B4-4E72-9740-8AB556B7C92E}" dt="2021-11-03T06:50:28.817" v="3368"/>
          <ac:graphicFrameMkLst>
            <pc:docMk/>
            <pc:sldMk cId="1524473194" sldId="275"/>
            <ac:graphicFrameMk id="3" creationId="{A2F10A56-B290-4A02-A2AB-7D62DFD526D1}"/>
          </ac:graphicFrameMkLst>
        </pc:graphicFrameChg>
        <pc:picChg chg="add mod">
          <ac:chgData name="Geoff Fripp" userId="94f377b46f05657d" providerId="LiveId" clId="{ADFDA0D3-14B4-4E72-9740-8AB556B7C92E}" dt="2021-11-03T06:50:40.004" v="3373" actId="14100"/>
          <ac:picMkLst>
            <pc:docMk/>
            <pc:sldMk cId="1524473194" sldId="275"/>
            <ac:picMk id="5" creationId="{881B8257-3B48-4B40-9266-F1B988C4DCD4}"/>
          </ac:picMkLst>
        </pc:picChg>
      </pc:sldChg>
      <pc:sldChg chg="addSp delSp modSp new mod">
        <pc:chgData name="Geoff Fripp" userId="94f377b46f05657d" providerId="LiveId" clId="{ADFDA0D3-14B4-4E72-9740-8AB556B7C92E}" dt="2021-11-03T06:55:26.685" v="3678" actId="1076"/>
        <pc:sldMkLst>
          <pc:docMk/>
          <pc:sldMk cId="1050320317" sldId="276"/>
        </pc:sldMkLst>
        <pc:spChg chg="del">
          <ac:chgData name="Geoff Fripp" userId="94f377b46f05657d" providerId="LiveId" clId="{ADFDA0D3-14B4-4E72-9740-8AB556B7C92E}" dt="2021-11-03T06:55:20.598" v="3675" actId="478"/>
          <ac:spMkLst>
            <pc:docMk/>
            <pc:sldMk cId="1050320317" sldId="276"/>
            <ac:spMk id="2" creationId="{BDFE97BC-A598-44CD-A85C-5125313027B3}"/>
          </ac:spMkLst>
        </pc:spChg>
        <pc:picChg chg="add mod">
          <ac:chgData name="Geoff Fripp" userId="94f377b46f05657d" providerId="LiveId" clId="{ADFDA0D3-14B4-4E72-9740-8AB556B7C92E}" dt="2021-11-03T06:55:26.685" v="3678" actId="1076"/>
          <ac:picMkLst>
            <pc:docMk/>
            <pc:sldMk cId="1050320317" sldId="276"/>
            <ac:picMk id="4" creationId="{819C7C3A-E412-4623-9DFC-B429B4C56F6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13BC-A91C-4A13-BC02-A3C95F648B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C25B59-2FC0-4B90-9F9E-6DC2A60A3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96C49-1BF6-4CBE-858E-CCBEAE74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5D28-20AC-4F83-A0D1-D6117237ED97}" type="datetimeFigureOut">
              <a:rPr lang="en-AU" smtClean="0"/>
              <a:t>3/11/2021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F75E8-8FE5-46C9-B848-AF5E3232A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7ED03-B110-4C7F-BB95-F78917896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33EF-E25A-4A66-A59C-A488F741E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682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2C845-2A47-4EBE-B5C6-1A35E3BA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BF31D-7214-4D5F-84F9-FDB579C7A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2F6CB-3D56-4BD8-80A4-EDE20EFF3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5D28-20AC-4F83-A0D1-D6117237ED97}" type="datetimeFigureOut">
              <a:rPr lang="en-AU" smtClean="0"/>
              <a:t>3/11/2021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586AE-8B40-4DD8-AAE8-B4953163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B7409-9929-4913-A41F-6EACD478B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33EF-E25A-4A66-A59C-A488F741E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563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0C31CC-DFEA-4A6D-B0CB-DDD5DCF8E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D0302-0878-42DE-A970-D9B8C8AE4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19DC6-F3CA-4F6F-9EBE-A775B464F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5D28-20AC-4F83-A0D1-D6117237ED97}" type="datetimeFigureOut">
              <a:rPr lang="en-AU" smtClean="0"/>
              <a:t>3/11/2021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E2133-E900-416E-B1E8-66CB24B1F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8184C-3865-4E6B-A4BE-97FE10015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33EF-E25A-4A66-A59C-A488F741E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546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0171A-6EE6-4EB5-A401-A1080054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439EA-A7A1-4A0F-BFDF-E4D03037F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8C842-5C69-4D60-9EFB-97E257114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5D28-20AC-4F83-A0D1-D6117237ED97}" type="datetimeFigureOut">
              <a:rPr lang="en-AU" smtClean="0"/>
              <a:t>3/11/2021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EBD05-D9A6-45BC-A789-37EFD150D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2FBC7-FFA5-4D50-930A-B4236A803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33EF-E25A-4A66-A59C-A488F741E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2925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66447-4C48-49C0-A53B-207675A8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1CECE0-DF11-4909-87FF-D60EE71AE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BD03F-5699-4C6D-BE86-834B77E4B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5D28-20AC-4F83-A0D1-D6117237ED97}" type="datetimeFigureOut">
              <a:rPr lang="en-AU" smtClean="0"/>
              <a:t>3/11/2021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AED5A-9F41-471F-B251-301EAA50A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8CF42-DC0D-402E-8062-594712575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33EF-E25A-4A66-A59C-A488F741E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866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2C2AC-D9F3-467F-979E-B1BA3556B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881D8-42C4-4088-AC7D-DACB9BD84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64C56B-1AFE-473B-A3A5-004571FD9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1281F-B50F-4940-BC7A-685C8CC28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5D28-20AC-4F83-A0D1-D6117237ED97}" type="datetimeFigureOut">
              <a:rPr lang="en-AU" smtClean="0"/>
              <a:t>3/11/2021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4ED788-3E00-48EC-B57B-8E8E0AC5F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D784D9-AB9C-41AA-9C0C-D98CB37E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33EF-E25A-4A66-A59C-A488F741E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95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2261F-88F4-42EE-847B-7655B12D8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3DAE7-5168-486A-A42A-E8AEF4018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9EBDBF-46BD-4191-97D0-3846E5045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2233C9-B117-40CC-9714-541AFFD60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7B5BC6-B02C-4256-A95E-DFF99039BF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C2F9BE-95D8-4B2D-9B33-F0AA5E3A2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5D28-20AC-4F83-A0D1-D6117237ED97}" type="datetimeFigureOut">
              <a:rPr lang="en-AU" smtClean="0"/>
              <a:t>3/11/2021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D06D7D-3FD6-4E4F-AABA-3E2FA2899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BC5D7B-52DA-4E58-8401-65E3765A9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33EF-E25A-4A66-A59C-A488F741E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475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0D40F-810E-4C28-B03C-DE6AE5247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449A81-A35E-41C6-9504-F4059D89D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5D28-20AC-4F83-A0D1-D6117237ED97}" type="datetimeFigureOut">
              <a:rPr lang="en-AU" smtClean="0"/>
              <a:t>3/11/2021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7EACF-9B25-412F-B93D-027FF2695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B2DA5-A788-42D8-9AA8-D80E02375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33EF-E25A-4A66-A59C-A488F741E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047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0C73CE-40A8-4850-A24C-30AC79D70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5D28-20AC-4F83-A0D1-D6117237ED97}" type="datetimeFigureOut">
              <a:rPr lang="en-AU" smtClean="0"/>
              <a:t>3/11/2021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872016-B6BA-46C8-97CD-18218D87A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48775-030B-4B1F-9D0C-5B26ADE38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33EF-E25A-4A66-A59C-A488F741E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27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8A2A1-F242-44E7-A2C4-CA88CABC7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20646-B0CD-440F-83EE-69B17E8BF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759979-492E-4347-836F-8691DA63E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960D7-F5F8-48FF-A791-49BD3B061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5D28-20AC-4F83-A0D1-D6117237ED97}" type="datetimeFigureOut">
              <a:rPr lang="en-AU" smtClean="0"/>
              <a:t>3/11/2021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BF44C-5661-4D54-8BEF-C984D633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F7562-E2F3-4AFC-862A-F938DB729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33EF-E25A-4A66-A59C-A488F741E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427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08576-94E0-4F19-BF5B-22E22F75A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D82AD-56BA-4D1B-8D2A-5A4CC67F17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C13C32-E24B-4EBB-B247-BF160ABD9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CF865-CDBA-4BF0-968C-D0FA5E7E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5D28-20AC-4F83-A0D1-D6117237ED97}" type="datetimeFigureOut">
              <a:rPr lang="en-AU" smtClean="0"/>
              <a:t>3/11/2021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3DE1A-3B1E-469A-8C19-13F0CA20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A4D2F0-873D-4AB0-8BD0-2A1E2F844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33EF-E25A-4A66-A59C-A488F741E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97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D5F54B-7045-4EB4-8647-812746114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080C54-A556-451E-9B05-EBD1E18B8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D70F4-80C2-46C5-93A5-C41C1F811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B5D28-20AC-4F83-A0D1-D6117237ED97}" type="datetimeFigureOut">
              <a:rPr lang="en-AU" smtClean="0"/>
              <a:t>3/11/2021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52F5F-194F-4EEC-A4F8-5A35B1B1A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AA5D1-6A6E-43FA-BD79-0CAA0A682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533EF-E25A-4A66-A59C-A488F741EA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994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69465-9A50-420B-B47D-7DFD48AF75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b="0" dirty="0">
                <a:effectLst/>
                <a:latin typeface="inherit"/>
              </a:rPr>
              <a:t>Interactive Marketing (Trading) Game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A96B9-900F-415B-9471-937A32E4D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b="1" dirty="0"/>
              <a:t>Great Ideas for Teaching Marketing</a:t>
            </a:r>
          </a:p>
          <a:p>
            <a:r>
              <a:rPr lang="en-AU" i="1" dirty="0"/>
              <a:t>Geoff Fripp: Marketing Educator and Author</a:t>
            </a:r>
          </a:p>
        </p:txBody>
      </p:sp>
    </p:spTree>
    <p:extLst>
      <p:ext uri="{BB962C8B-B14F-4D97-AF65-F5344CB8AC3E}">
        <p14:creationId xmlns:p14="http://schemas.microsoft.com/office/powerpoint/2010/main" val="157120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A818D-9DD9-4ABC-B19F-5B034965F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u="sng" dirty="0">
                <a:latin typeface="+mn-lt"/>
              </a:rPr>
              <a:t>For Manufacturers</a:t>
            </a:r>
            <a:br>
              <a:rPr lang="en-AU" b="1" dirty="0">
                <a:latin typeface="+mn-lt"/>
              </a:rPr>
            </a:br>
            <a:r>
              <a:rPr lang="en-AU" dirty="0">
                <a:latin typeface="+mn-lt"/>
              </a:rPr>
              <a:t>Here is your planning sheet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71CA9E-286D-42E8-86BB-40B49E668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" y="2334943"/>
            <a:ext cx="11249025" cy="4157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33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A818D-9DD9-4ABC-B19F-5B034965F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u="sng" dirty="0">
                <a:latin typeface="+mn-lt"/>
              </a:rPr>
              <a:t>For Manufacturers</a:t>
            </a:r>
            <a:br>
              <a:rPr lang="en-AU" b="1" dirty="0">
                <a:latin typeface="+mn-lt"/>
              </a:rPr>
            </a:br>
            <a:r>
              <a:rPr lang="en-AU" dirty="0">
                <a:latin typeface="+mn-lt"/>
              </a:rPr>
              <a:t>Here is your planning sheet</a:t>
            </a:r>
            <a:br>
              <a:rPr lang="en-AU" dirty="0">
                <a:latin typeface="+mn-lt"/>
              </a:rPr>
            </a:br>
            <a:r>
              <a:rPr lang="en-AU" dirty="0">
                <a:latin typeface="+mn-lt"/>
              </a:rPr>
              <a:t>Enter in the BLUE cells only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973677-75C3-4DDD-A213-6D9F8F6B52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" y="2305269"/>
            <a:ext cx="11249025" cy="440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570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D0CEC-282D-468E-AA26-9D1B90AD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will </a:t>
            </a:r>
            <a:r>
              <a:rPr lang="en-AU" b="1" dirty="0"/>
              <a:t>AUTO</a:t>
            </a:r>
            <a:r>
              <a:rPr lang="en-AU" dirty="0"/>
              <a:t> calculate for you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694951-F28D-4393-8841-9B56D8C36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08" y="1817297"/>
            <a:ext cx="5996659" cy="26842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507A14-4341-4576-A9BF-69135136E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0761" y="4173782"/>
            <a:ext cx="5877731" cy="2684218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33EBE9D9-2616-4320-80C4-786F4AC89809}"/>
              </a:ext>
            </a:extLst>
          </p:cNvPr>
          <p:cNvSpPr/>
          <p:nvPr/>
        </p:nvSpPr>
        <p:spPr>
          <a:xfrm>
            <a:off x="1603717" y="2433711"/>
            <a:ext cx="3249637" cy="6189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CB03A1C-63DE-4EB3-AD93-43B2C138C85A}"/>
              </a:ext>
            </a:extLst>
          </p:cNvPr>
          <p:cNvSpPr/>
          <p:nvPr/>
        </p:nvSpPr>
        <p:spPr>
          <a:xfrm>
            <a:off x="7394807" y="4724401"/>
            <a:ext cx="3249637" cy="6189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4890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C5216A-5A6F-4D63-A540-4A99CA81B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" y="350078"/>
            <a:ext cx="11249025" cy="43753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1282783-F8EF-4D76-83E3-E18E18A864CE}"/>
              </a:ext>
            </a:extLst>
          </p:cNvPr>
          <p:cNvSpPr txBox="1"/>
          <p:nvPr/>
        </p:nvSpPr>
        <p:spPr>
          <a:xfrm>
            <a:off x="681037" y="4717756"/>
            <a:ext cx="2046630" cy="18158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You plan what and how much to produce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9445036-FC1A-4CD2-913D-C6B844502AE6}"/>
              </a:ext>
            </a:extLst>
          </p:cNvPr>
          <p:cNvCxnSpPr>
            <a:cxnSpLocks/>
            <a:stCxn id="6" idx="0"/>
          </p:cNvCxnSpPr>
          <p:nvPr/>
        </p:nvCxnSpPr>
        <p:spPr>
          <a:xfrm flipV="1">
            <a:off x="1704352" y="2112110"/>
            <a:ext cx="1432743" cy="260564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C0AE7D9-1D25-40F2-B06D-6A0FBFFFA72B}"/>
              </a:ext>
            </a:extLst>
          </p:cNvPr>
          <p:cNvSpPr txBox="1"/>
          <p:nvPr/>
        </p:nvSpPr>
        <p:spPr>
          <a:xfrm>
            <a:off x="2943591" y="4717756"/>
            <a:ext cx="204663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Within your budget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497DB22-89E3-4E94-BB8B-B13940670FD1}"/>
              </a:ext>
            </a:extLst>
          </p:cNvPr>
          <p:cNvCxnSpPr>
            <a:cxnSpLocks/>
          </p:cNvCxnSpPr>
          <p:nvPr/>
        </p:nvCxnSpPr>
        <p:spPr>
          <a:xfrm flipV="1">
            <a:off x="3789559" y="4093698"/>
            <a:ext cx="0" cy="6240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F5DE7F4-3066-45B1-A9A4-8DF442E7637A}"/>
              </a:ext>
            </a:extLst>
          </p:cNvPr>
          <p:cNvSpPr txBox="1"/>
          <p:nvPr/>
        </p:nvSpPr>
        <p:spPr>
          <a:xfrm>
            <a:off x="5382173" y="4717756"/>
            <a:ext cx="2270652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How much you would like to sell for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D591A49-D3DA-4900-A6C2-45EBF6102D04}"/>
              </a:ext>
            </a:extLst>
          </p:cNvPr>
          <p:cNvCxnSpPr>
            <a:cxnSpLocks/>
          </p:cNvCxnSpPr>
          <p:nvPr/>
        </p:nvCxnSpPr>
        <p:spPr>
          <a:xfrm flipH="1" flipV="1">
            <a:off x="6396421" y="2940148"/>
            <a:ext cx="242156" cy="177760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ECADF07-CD9A-4E59-8894-010403AF0A39}"/>
              </a:ext>
            </a:extLst>
          </p:cNvPr>
          <p:cNvSpPr txBox="1"/>
          <p:nvPr/>
        </p:nvSpPr>
        <p:spPr>
          <a:xfrm>
            <a:off x="7923140" y="4717755"/>
            <a:ext cx="1974763" cy="18158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How many units you would like to sell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2A2F4E1-2ABF-43EC-B553-FB96D847B985}"/>
              </a:ext>
            </a:extLst>
          </p:cNvPr>
          <p:cNvCxnSpPr>
            <a:cxnSpLocks/>
          </p:cNvCxnSpPr>
          <p:nvPr/>
        </p:nvCxnSpPr>
        <p:spPr>
          <a:xfrm flipH="1" flipV="1">
            <a:off x="8806375" y="2616591"/>
            <a:ext cx="102854" cy="21011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D244D5B-BA38-412E-A91C-9D6319F1ACA6}"/>
              </a:ext>
            </a:extLst>
          </p:cNvPr>
          <p:cNvSpPr txBox="1"/>
          <p:nvPr/>
        </p:nvSpPr>
        <p:spPr>
          <a:xfrm>
            <a:off x="10061798" y="4570679"/>
            <a:ext cx="1974763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And your forecast is provided</a:t>
            </a:r>
          </a:p>
        </p:txBody>
      </p:sp>
    </p:spTree>
    <p:extLst>
      <p:ext uri="{BB962C8B-B14F-4D97-AF65-F5344CB8AC3E}">
        <p14:creationId xmlns:p14="http://schemas.microsoft.com/office/powerpoint/2010/main" val="3082714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F5380-6E3F-402C-A4BD-AE8B8051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Check for… </a:t>
            </a:r>
            <a:r>
              <a:rPr lang="en-AU" b="1" i="1" dirty="0"/>
              <a:t>Input OK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EDF995-642A-40AF-A087-295FC6F82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65125"/>
            <a:ext cx="2105025" cy="1638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0EB0DDE-24A4-4BAA-AC58-F9AAC34DC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65252"/>
            <a:ext cx="9967888" cy="40981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793E1C-89C5-46A7-9258-E3390601310E}"/>
              </a:ext>
            </a:extLst>
          </p:cNvPr>
          <p:cNvSpPr txBox="1"/>
          <p:nvPr/>
        </p:nvSpPr>
        <p:spPr>
          <a:xfrm>
            <a:off x="4517853" y="6123543"/>
            <a:ext cx="263065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What is wrong here???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745AFC5-EEA5-4EE6-846F-D6DF56030858}"/>
              </a:ext>
            </a:extLst>
          </p:cNvPr>
          <p:cNvCxnSpPr>
            <a:cxnSpLocks/>
          </p:cNvCxnSpPr>
          <p:nvPr/>
        </p:nvCxnSpPr>
        <p:spPr>
          <a:xfrm flipV="1">
            <a:off x="5759036" y="5499485"/>
            <a:ext cx="0" cy="6240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90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A818D-9DD9-4ABC-B19F-5B034965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18" y="365125"/>
            <a:ext cx="11100582" cy="1325563"/>
          </a:xfrm>
        </p:spPr>
        <p:txBody>
          <a:bodyPr>
            <a:normAutofit fontScale="90000"/>
          </a:bodyPr>
          <a:lstStyle/>
          <a:p>
            <a:r>
              <a:rPr lang="en-AU" b="1" u="sng" dirty="0">
                <a:latin typeface="+mn-lt"/>
              </a:rPr>
              <a:t>For Retailers</a:t>
            </a:r>
            <a:br>
              <a:rPr lang="en-AU" b="1" dirty="0">
                <a:latin typeface="+mn-lt"/>
              </a:rPr>
            </a:br>
            <a:r>
              <a:rPr lang="en-AU" dirty="0">
                <a:latin typeface="+mn-lt"/>
              </a:rPr>
              <a:t>Here is your planning sheet</a:t>
            </a:r>
            <a:br>
              <a:rPr lang="en-AU" dirty="0">
                <a:latin typeface="+mn-lt"/>
              </a:rPr>
            </a:br>
            <a:r>
              <a:rPr lang="en-AU" dirty="0"/>
              <a:t>It will </a:t>
            </a:r>
            <a:r>
              <a:rPr lang="en-AU" b="1" dirty="0"/>
              <a:t>AUTO</a:t>
            </a:r>
            <a:r>
              <a:rPr lang="en-AU" dirty="0"/>
              <a:t> calculate for you – enter in the BLUE cells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F87E49-3BB4-4560-B0C0-81B783871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" y="2181738"/>
            <a:ext cx="11420475" cy="382516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949BA24-A843-4F72-879E-2639A50DA08E}"/>
              </a:ext>
            </a:extLst>
          </p:cNvPr>
          <p:cNvSpPr txBox="1"/>
          <p:nvPr/>
        </p:nvSpPr>
        <p:spPr>
          <a:xfrm>
            <a:off x="7765366" y="239151"/>
            <a:ext cx="4173416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Remember which product lines that buy/sell - if you are a discounter (L1/L2) or high end speciality store (L2/L3)</a:t>
            </a:r>
          </a:p>
        </p:txBody>
      </p:sp>
    </p:spTree>
    <p:extLst>
      <p:ext uri="{BB962C8B-B14F-4D97-AF65-F5344CB8AC3E}">
        <p14:creationId xmlns:p14="http://schemas.microsoft.com/office/powerpoint/2010/main" val="1323591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A818D-9DD9-4ABC-B19F-5B034965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18" y="92467"/>
            <a:ext cx="11100582" cy="1325563"/>
          </a:xfrm>
        </p:spPr>
        <p:txBody>
          <a:bodyPr>
            <a:normAutofit/>
          </a:bodyPr>
          <a:lstStyle/>
          <a:p>
            <a:r>
              <a:rPr lang="en-AU" b="1" u="sng" dirty="0">
                <a:latin typeface="+mn-lt"/>
              </a:rPr>
              <a:t>For Retailers – Discounter Example</a:t>
            </a:r>
            <a:br>
              <a:rPr lang="en-AU" b="1" dirty="0">
                <a:latin typeface="+mn-lt"/>
              </a:rPr>
            </a:br>
            <a:r>
              <a:rPr lang="en-AU" dirty="0">
                <a:latin typeface="+mn-lt"/>
              </a:rPr>
              <a:t>Here is how to use your planning sheet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3E3064-D1F2-4198-84C4-92837E1DC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" y="1603581"/>
            <a:ext cx="11420475" cy="40221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5FFED1-0E16-413C-9295-FB23B579A599}"/>
              </a:ext>
            </a:extLst>
          </p:cNvPr>
          <p:cNvSpPr txBox="1"/>
          <p:nvPr/>
        </p:nvSpPr>
        <p:spPr>
          <a:xfrm>
            <a:off x="422077" y="5469130"/>
            <a:ext cx="2645209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You plan how much you want to pay per line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FEC4207-A206-4D6D-BFB6-AD66C6B56CBC}"/>
              </a:ext>
            </a:extLst>
          </p:cNvPr>
          <p:cNvCxnSpPr>
            <a:cxnSpLocks/>
          </p:cNvCxnSpPr>
          <p:nvPr/>
        </p:nvCxnSpPr>
        <p:spPr>
          <a:xfrm flipV="1">
            <a:off x="1182698" y="3771424"/>
            <a:ext cx="909434" cy="163882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04620F6-6629-47A5-B72C-61135F48F005}"/>
              </a:ext>
            </a:extLst>
          </p:cNvPr>
          <p:cNvSpPr txBox="1"/>
          <p:nvPr/>
        </p:nvSpPr>
        <p:spPr>
          <a:xfrm>
            <a:off x="3067286" y="5469129"/>
            <a:ext cx="1762201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And how many of each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8EC1D24-A0DE-4AC6-8E48-B3214627AF46}"/>
              </a:ext>
            </a:extLst>
          </p:cNvPr>
          <p:cNvCxnSpPr>
            <a:cxnSpLocks/>
          </p:cNvCxnSpPr>
          <p:nvPr/>
        </p:nvCxnSpPr>
        <p:spPr>
          <a:xfrm flipH="1" flipV="1">
            <a:off x="3671668" y="3771424"/>
            <a:ext cx="765005" cy="163882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59AA3D9-85D0-4B73-9FFC-03FA11A95895}"/>
              </a:ext>
            </a:extLst>
          </p:cNvPr>
          <p:cNvSpPr txBox="1"/>
          <p:nvPr/>
        </p:nvSpPr>
        <p:spPr>
          <a:xfrm>
            <a:off x="6455318" y="5469128"/>
            <a:ext cx="1883680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How much you would like to sell for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526FAED-B752-4B6A-A461-978291C021C5}"/>
              </a:ext>
            </a:extLst>
          </p:cNvPr>
          <p:cNvCxnSpPr>
            <a:cxnSpLocks/>
          </p:cNvCxnSpPr>
          <p:nvPr/>
        </p:nvCxnSpPr>
        <p:spPr>
          <a:xfrm flipH="1" flipV="1">
            <a:off x="4600568" y="5036234"/>
            <a:ext cx="425565" cy="6483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0B8696F-D27D-481B-8FDD-BA64153777D6}"/>
              </a:ext>
            </a:extLst>
          </p:cNvPr>
          <p:cNvSpPr txBox="1"/>
          <p:nvPr/>
        </p:nvSpPr>
        <p:spPr>
          <a:xfrm>
            <a:off x="8397895" y="5469128"/>
            <a:ext cx="1883680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How many you would like to sell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4ACF58F-F713-4D24-8362-B02834248ED4}"/>
              </a:ext>
            </a:extLst>
          </p:cNvPr>
          <p:cNvCxnSpPr>
            <a:cxnSpLocks/>
          </p:cNvCxnSpPr>
          <p:nvPr/>
        </p:nvCxnSpPr>
        <p:spPr>
          <a:xfrm flipH="1" flipV="1">
            <a:off x="6134918" y="3665920"/>
            <a:ext cx="705534" cy="174433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75997F6-37CA-4D15-BEAF-A4DCCCD2F92C}"/>
              </a:ext>
            </a:extLst>
          </p:cNvPr>
          <p:cNvSpPr txBox="1"/>
          <p:nvPr/>
        </p:nvSpPr>
        <p:spPr>
          <a:xfrm>
            <a:off x="10361246" y="5484567"/>
            <a:ext cx="176220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And your forecast is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3D4F20-10C8-4CFB-825E-9A468B12AA08}"/>
              </a:ext>
            </a:extLst>
          </p:cNvPr>
          <p:cNvSpPr txBox="1"/>
          <p:nvPr/>
        </p:nvSpPr>
        <p:spPr>
          <a:xfrm>
            <a:off x="4843512" y="5469128"/>
            <a:ext cx="1552909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Within your budget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702103D-5224-4AF4-8E71-C576686D91CD}"/>
              </a:ext>
            </a:extLst>
          </p:cNvPr>
          <p:cNvCxnSpPr>
            <a:cxnSpLocks/>
          </p:cNvCxnSpPr>
          <p:nvPr/>
        </p:nvCxnSpPr>
        <p:spPr>
          <a:xfrm flipV="1">
            <a:off x="8916019" y="3771424"/>
            <a:ext cx="0" cy="175974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5271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FF5824-27EB-4CCF-A95D-3F8591DFF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22" y="1997612"/>
            <a:ext cx="11469860" cy="45227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4896EC-A322-464B-923B-20AD3A3ACA96}"/>
              </a:ext>
            </a:extLst>
          </p:cNvPr>
          <p:cNvSpPr txBox="1"/>
          <p:nvPr/>
        </p:nvSpPr>
        <p:spPr>
          <a:xfrm>
            <a:off x="697694" y="225082"/>
            <a:ext cx="10796609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/>
              <a:t>You will interact with the relevant channel players to trade between you.</a:t>
            </a:r>
          </a:p>
          <a:p>
            <a:pPr algn="ctr"/>
            <a:r>
              <a:rPr lang="en-AU" sz="2400" b="1" dirty="0"/>
              <a:t>You strike deals on PRICE and QUANTITY</a:t>
            </a:r>
          </a:p>
          <a:p>
            <a:pPr algn="ctr"/>
            <a:r>
              <a:rPr lang="en-AU" sz="2400" b="1" dirty="0"/>
              <a:t>This means that you may NOT get your target price or sales volume</a:t>
            </a:r>
          </a:p>
          <a:p>
            <a:pPr algn="ctr"/>
            <a:r>
              <a:rPr lang="en-AU" sz="2400" b="1" dirty="0"/>
              <a:t>Because you are competing in an open marketplace</a:t>
            </a:r>
            <a:endParaRPr lang="en-AU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2F7DB2-197B-4EBE-B295-2565F6776B1B}"/>
              </a:ext>
            </a:extLst>
          </p:cNvPr>
          <p:cNvSpPr txBox="1"/>
          <p:nvPr/>
        </p:nvSpPr>
        <p:spPr>
          <a:xfrm>
            <a:off x="4639993" y="3054868"/>
            <a:ext cx="2518117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IMPORTANT</a:t>
            </a:r>
          </a:p>
          <a:p>
            <a:pPr algn="ctr"/>
            <a:r>
              <a:rPr lang="en-AU" dirty="0"/>
              <a:t>The price that manufacturers get and retailers pay is reached by your deals and negotiation</a:t>
            </a:r>
          </a:p>
        </p:txBody>
      </p:sp>
    </p:spTree>
    <p:extLst>
      <p:ext uri="{BB962C8B-B14F-4D97-AF65-F5344CB8AC3E}">
        <p14:creationId xmlns:p14="http://schemas.microsoft.com/office/powerpoint/2010/main" val="3766875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18CDA-F4DE-496B-A3F1-0FEC4840D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How Much Do Retailers Sell For?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9041F3-2AF1-4218-8A31-8B84DD4DCC7D}"/>
              </a:ext>
            </a:extLst>
          </p:cNvPr>
          <p:cNvSpPr txBox="1"/>
          <p:nvPr/>
        </p:nvSpPr>
        <p:spPr>
          <a:xfrm>
            <a:off x="956602" y="1720840"/>
            <a:ext cx="855315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L1 products are </a:t>
            </a:r>
            <a:r>
              <a:rPr lang="en-US" sz="32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reasonably price elastic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and can have a final retail price of $50 to $100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L2 products are </a:t>
            </a:r>
            <a:r>
              <a:rPr lang="en-US" sz="32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somewhat price elastic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and can have a final retail price of $100 to $150 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L3 products are </a:t>
            </a:r>
            <a:r>
              <a:rPr lang="en-US" sz="32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generally price inelastic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and can have a final retail price of $150 to $200 only</a:t>
            </a:r>
            <a:endParaRPr lang="en-AU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091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18CDA-F4DE-496B-A3F1-0FEC4840D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Can we just choose the maximum?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9041F3-2AF1-4218-8A31-8B84DD4DCC7D}"/>
              </a:ext>
            </a:extLst>
          </p:cNvPr>
          <p:cNvSpPr txBox="1"/>
          <p:nvPr/>
        </p:nvSpPr>
        <p:spPr>
          <a:xfrm>
            <a:off x="351691" y="2241345"/>
            <a:ext cx="6850967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L1 products are 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reasonably price elastic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and can have a final retail price of $50 to 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$100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L2 products are 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somewhat price elastic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and can have a final retail price of $100 to 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$150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L3 products are </a:t>
            </a:r>
            <a:r>
              <a:rPr lang="en-US" sz="24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generally price inelastic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and can have a final retail price of $150 to 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$200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endParaRPr lang="en-A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9EB628-C31C-4271-A003-22ED8946746E}"/>
              </a:ext>
            </a:extLst>
          </p:cNvPr>
          <p:cNvSpPr txBox="1"/>
          <p:nvPr/>
        </p:nvSpPr>
        <p:spPr>
          <a:xfrm>
            <a:off x="7451189" y="2241345"/>
            <a:ext cx="4389120" cy="3108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Yes, BUT…</a:t>
            </a:r>
          </a:p>
          <a:p>
            <a:pPr algn="ctr"/>
            <a:endParaRPr lang="en-AU" sz="2800" dirty="0"/>
          </a:p>
          <a:p>
            <a:pPr algn="ctr"/>
            <a:r>
              <a:rPr lang="en-AU" sz="2800" dirty="0"/>
              <a:t>You are competing against other retailers</a:t>
            </a:r>
          </a:p>
          <a:p>
            <a:pPr algn="ctr"/>
            <a:endParaRPr lang="en-AU" sz="2800" dirty="0"/>
          </a:p>
          <a:p>
            <a:pPr algn="ctr"/>
            <a:r>
              <a:rPr lang="en-AU" sz="2800" dirty="0"/>
              <a:t>Which the spreadsheet takes into account</a:t>
            </a:r>
          </a:p>
        </p:txBody>
      </p:sp>
    </p:spTree>
    <p:extLst>
      <p:ext uri="{BB962C8B-B14F-4D97-AF65-F5344CB8AC3E}">
        <p14:creationId xmlns:p14="http://schemas.microsoft.com/office/powerpoint/2010/main" val="1067240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2995A5-9F52-4112-A774-C5B0CD4EE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5" y="823220"/>
            <a:ext cx="2013216" cy="16508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21AF17-13DE-43A0-B1BF-B3E4A4A4A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5" y="2809060"/>
            <a:ext cx="2013216" cy="16508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026FBF-B234-4C03-902C-403134947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5" y="4794900"/>
            <a:ext cx="2013216" cy="165083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10FAE8D-24F8-4ADC-9194-81F0DFA0C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026" y="131741"/>
            <a:ext cx="2013215" cy="1868788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72E46376-CA45-43A2-A744-0B48D1B4A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4009" y="131741"/>
            <a:ext cx="2013215" cy="1868788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Graphical user interface, diagram&#10;&#10;Description automatically generated">
            <a:extLst>
              <a:ext uri="{FF2B5EF4-FFF2-40B4-BE49-F238E27FC236}">
                <a16:creationId xmlns:a16="http://schemas.microsoft.com/office/drawing/2014/main" id="{B60E4155-0B52-439A-9DF5-AE2BD4E82B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408" y="2617297"/>
            <a:ext cx="2627370" cy="1623403"/>
          </a:xfrm>
          <a:prstGeom prst="rect">
            <a:avLst/>
          </a:prstGeom>
        </p:spPr>
      </p:pic>
      <p:pic>
        <p:nvPicPr>
          <p:cNvPr id="15" name="Picture 14" descr="Graphical user interface, diagram&#10;&#10;Description automatically generated">
            <a:extLst>
              <a:ext uri="{FF2B5EF4-FFF2-40B4-BE49-F238E27FC236}">
                <a16:creationId xmlns:a16="http://schemas.microsoft.com/office/drawing/2014/main" id="{86C755AD-07C9-4BF6-9E26-162D7C0C89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391" y="2617298"/>
            <a:ext cx="2627370" cy="162340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5EF41EF-630E-4844-97D4-7E878DB97A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9858" y="4630879"/>
            <a:ext cx="1837549" cy="203151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BDB4FFA-C91F-4F27-AA2F-6EA88B22FF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11841" y="4604562"/>
            <a:ext cx="1837549" cy="203151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244C44B-D038-480A-ADED-8CAC32DBF420}"/>
              </a:ext>
            </a:extLst>
          </p:cNvPr>
          <p:cNvSpPr txBox="1"/>
          <p:nvPr/>
        </p:nvSpPr>
        <p:spPr>
          <a:xfrm>
            <a:off x="2791198" y="706300"/>
            <a:ext cx="3469380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There are two </a:t>
            </a:r>
            <a:r>
              <a:rPr lang="en-AU" sz="3600" i="1" dirty="0"/>
              <a:t>sets</a:t>
            </a:r>
            <a:r>
              <a:rPr lang="en-AU" sz="3600" dirty="0"/>
              <a:t> of channel players in this game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E1463AC-0E9B-4B3A-888C-9DAFBAA74C2B}"/>
              </a:ext>
            </a:extLst>
          </p:cNvPr>
          <p:cNvSpPr txBox="1"/>
          <p:nvPr/>
        </p:nvSpPr>
        <p:spPr>
          <a:xfrm>
            <a:off x="2791198" y="3144158"/>
            <a:ext cx="2804160" cy="1650742"/>
          </a:xfrm>
          <a:prstGeom prst="leftArrow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Manufacturers of shoes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6C3879E-064B-486F-97D0-D9D15728EE26}"/>
              </a:ext>
            </a:extLst>
          </p:cNvPr>
          <p:cNvSpPr/>
          <p:nvPr/>
        </p:nvSpPr>
        <p:spPr>
          <a:xfrm>
            <a:off x="2489982" y="717452"/>
            <a:ext cx="156279" cy="572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60B0ED-51F0-481C-B138-7A5197830E93}"/>
              </a:ext>
            </a:extLst>
          </p:cNvPr>
          <p:cNvSpPr txBox="1"/>
          <p:nvPr/>
        </p:nvSpPr>
        <p:spPr>
          <a:xfrm>
            <a:off x="3291840" y="4924434"/>
            <a:ext cx="2804160" cy="917079"/>
          </a:xfrm>
          <a:prstGeom prst="rightArrow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Retailers of shoes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0079F23-AADE-4B40-AEA2-3787435CD847}"/>
              </a:ext>
            </a:extLst>
          </p:cNvPr>
          <p:cNvSpPr/>
          <p:nvPr/>
        </p:nvSpPr>
        <p:spPr>
          <a:xfrm>
            <a:off x="6369640" y="717451"/>
            <a:ext cx="156279" cy="572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1013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2F0E8-61E4-4C2D-8051-96C8E0096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409575"/>
            <a:ext cx="1140889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AU" b="1" dirty="0"/>
              <a:t>This shows A/B vs C/D vs E/F retailers competing</a:t>
            </a:r>
            <a:br>
              <a:rPr lang="en-AU" b="1" dirty="0"/>
            </a:br>
            <a:r>
              <a:rPr lang="en-AU" b="1" dirty="0"/>
              <a:t>One prices at the minimum and one at the max</a:t>
            </a:r>
            <a:br>
              <a:rPr lang="en-AU" b="1" dirty="0"/>
            </a:br>
            <a:r>
              <a:rPr lang="en-AU" b="1" dirty="0"/>
              <a:t>So you can see the impact on sales and profits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1B8257-3B48-4B40-9266-F1B988C4D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5238"/>
            <a:ext cx="12192000" cy="415763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7ECDB9D-E7C0-4F24-AAB8-B1F39BBE929D}"/>
              </a:ext>
            </a:extLst>
          </p:cNvPr>
          <p:cNvSpPr txBox="1"/>
          <p:nvPr/>
        </p:nvSpPr>
        <p:spPr>
          <a:xfrm>
            <a:off x="6689186" y="5555479"/>
            <a:ext cx="2124222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Note: Max. retail sales per product line per round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42DDB7-563C-45F1-85BF-1A4292B6088C}"/>
              </a:ext>
            </a:extLst>
          </p:cNvPr>
          <p:cNvSpPr/>
          <p:nvPr/>
        </p:nvSpPr>
        <p:spPr>
          <a:xfrm>
            <a:off x="7047913" y="5372599"/>
            <a:ext cx="1406769" cy="182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4473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9C7C3A-E412-4623-9DFC-B429B4C56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247" y="308871"/>
            <a:ext cx="10318433" cy="624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320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2995A5-9F52-4112-A774-C5B0CD4EE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5" y="823220"/>
            <a:ext cx="2013216" cy="16508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21AF17-13DE-43A0-B1BF-B3E4A4A4A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5" y="2809060"/>
            <a:ext cx="2013216" cy="16508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026FBF-B234-4C03-902C-403134947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5" y="4794900"/>
            <a:ext cx="2013216" cy="165083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39E722C-ADE3-46F3-93D0-9CF331858C4A}"/>
              </a:ext>
            </a:extLst>
          </p:cNvPr>
          <p:cNvSpPr txBox="1"/>
          <p:nvPr/>
        </p:nvSpPr>
        <p:spPr>
          <a:xfrm>
            <a:off x="4909744" y="422892"/>
            <a:ext cx="3232146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About Manufacturers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0A918D1-A863-483D-ACB3-609426EBEB3A}"/>
              </a:ext>
            </a:extLst>
          </p:cNvPr>
          <p:cNvSpPr txBox="1"/>
          <p:nvPr/>
        </p:nvSpPr>
        <p:spPr>
          <a:xfrm>
            <a:off x="3168501" y="1990825"/>
            <a:ext cx="3482486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The manufacturers can produce any of the three shoes product lines:</a:t>
            </a:r>
          </a:p>
          <a:p>
            <a:pPr algn="ctr"/>
            <a:endParaRPr lang="en-AU" sz="2800" dirty="0"/>
          </a:p>
          <a:p>
            <a:pPr algn="ctr"/>
            <a:r>
              <a:rPr lang="en-AU" sz="2800" dirty="0"/>
              <a:t>L1 = low quality</a:t>
            </a:r>
          </a:p>
          <a:p>
            <a:pPr algn="ctr"/>
            <a:r>
              <a:rPr lang="en-AU" sz="2800" dirty="0"/>
              <a:t>L2 = medium quality</a:t>
            </a:r>
          </a:p>
          <a:p>
            <a:pPr algn="ctr"/>
            <a:r>
              <a:rPr lang="en-AU" sz="2800" dirty="0"/>
              <a:t>L3 = high quality</a:t>
            </a:r>
          </a:p>
          <a:p>
            <a:pPr algn="ctr"/>
            <a:endParaRPr lang="en-AU" sz="2800" dirty="0"/>
          </a:p>
          <a:p>
            <a:pPr algn="ctr"/>
            <a:endParaRPr lang="en-AU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A19844F-7C1F-4FBE-B4F3-130AB338BB58}"/>
              </a:ext>
            </a:extLst>
          </p:cNvPr>
          <p:cNvSpPr txBox="1"/>
          <p:nvPr/>
        </p:nvSpPr>
        <p:spPr>
          <a:xfrm>
            <a:off x="7371592" y="1990824"/>
            <a:ext cx="3880042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The manufacturers get to </a:t>
            </a:r>
            <a:r>
              <a:rPr lang="en-AU" sz="2800" b="1" dirty="0"/>
              <a:t>choose</a:t>
            </a:r>
            <a:r>
              <a:rPr lang="en-AU" sz="2800" dirty="0"/>
              <a:t> their product line EACH round and how much of each line they will produce</a:t>
            </a:r>
          </a:p>
          <a:p>
            <a:pPr algn="ctr"/>
            <a:endParaRPr lang="en-AU" sz="2800" dirty="0"/>
          </a:p>
          <a:p>
            <a:pPr algn="ctr"/>
            <a:r>
              <a:rPr lang="en-AU" sz="2800" b="1" i="1" dirty="0"/>
              <a:t>Within their budget</a:t>
            </a:r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algn="ctr"/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160987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10FAE8D-24F8-4ADC-9194-81F0DFA0C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026" y="131741"/>
            <a:ext cx="2013215" cy="1868788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72E46376-CA45-43A2-A744-0B48D1B4A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4009" y="131741"/>
            <a:ext cx="2013215" cy="1868788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Graphical user interface, diagram&#10;&#10;Description automatically generated">
            <a:extLst>
              <a:ext uri="{FF2B5EF4-FFF2-40B4-BE49-F238E27FC236}">
                <a16:creationId xmlns:a16="http://schemas.microsoft.com/office/drawing/2014/main" id="{B60E4155-0B52-439A-9DF5-AE2BD4E82B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408" y="2617297"/>
            <a:ext cx="2627370" cy="1623403"/>
          </a:xfrm>
          <a:prstGeom prst="rect">
            <a:avLst/>
          </a:prstGeom>
        </p:spPr>
      </p:pic>
      <p:pic>
        <p:nvPicPr>
          <p:cNvPr id="15" name="Picture 14" descr="Graphical user interface, diagram&#10;&#10;Description automatically generated">
            <a:extLst>
              <a:ext uri="{FF2B5EF4-FFF2-40B4-BE49-F238E27FC236}">
                <a16:creationId xmlns:a16="http://schemas.microsoft.com/office/drawing/2014/main" id="{86C755AD-07C9-4BF6-9E26-162D7C0C89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391" y="2617298"/>
            <a:ext cx="2627370" cy="162340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5EF41EF-630E-4844-97D4-7E878DB97A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9858" y="4630879"/>
            <a:ext cx="1837549" cy="203151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BDB4FFA-C91F-4F27-AA2F-6EA88B22FF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1841" y="4604562"/>
            <a:ext cx="1837549" cy="203151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5D90941-772C-4218-B0B5-2836B6A36EA5}"/>
              </a:ext>
            </a:extLst>
          </p:cNvPr>
          <p:cNvSpPr txBox="1"/>
          <p:nvPr/>
        </p:nvSpPr>
        <p:spPr>
          <a:xfrm>
            <a:off x="2054002" y="742969"/>
            <a:ext cx="3232146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About Retailers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2768757-7B29-4536-9DE3-3267BBCB19D9}"/>
              </a:ext>
            </a:extLst>
          </p:cNvPr>
          <p:cNvSpPr txBox="1"/>
          <p:nvPr/>
        </p:nvSpPr>
        <p:spPr>
          <a:xfrm>
            <a:off x="542610" y="2000529"/>
            <a:ext cx="4549533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Retailers have FIXED positioning for the game</a:t>
            </a:r>
          </a:p>
          <a:p>
            <a:pPr algn="ctr"/>
            <a:endParaRPr lang="en-AU" sz="2800" dirty="0"/>
          </a:p>
          <a:p>
            <a:pPr algn="ctr"/>
            <a:r>
              <a:rPr lang="en-AU" sz="2800" dirty="0"/>
              <a:t>You will be either:</a:t>
            </a:r>
          </a:p>
          <a:p>
            <a:pPr algn="ctr"/>
            <a:endParaRPr lang="en-AU" sz="2800" dirty="0"/>
          </a:p>
          <a:p>
            <a:pPr marL="514350" indent="-514350">
              <a:buFont typeface="+mj-lt"/>
              <a:buAutoNum type="arabicPeriod"/>
            </a:pPr>
            <a:r>
              <a:rPr lang="en-AU" sz="2800" dirty="0"/>
              <a:t>High-end specialty store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/>
              <a:t>General specialty store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/>
              <a:t>Discount retailer</a:t>
            </a:r>
          </a:p>
          <a:p>
            <a:pPr algn="ctr"/>
            <a:endParaRPr lang="en-AU" sz="28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6C3DFD5-5567-412D-A622-F3AEA2FCCEEE}"/>
              </a:ext>
            </a:extLst>
          </p:cNvPr>
          <p:cNvCxnSpPr>
            <a:cxnSpLocks/>
          </p:cNvCxnSpPr>
          <p:nvPr/>
        </p:nvCxnSpPr>
        <p:spPr>
          <a:xfrm flipV="1">
            <a:off x="4600135" y="1125416"/>
            <a:ext cx="2194560" cy="311528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72019DC-8265-4237-87B8-7324DDF32D85}"/>
              </a:ext>
            </a:extLst>
          </p:cNvPr>
          <p:cNvCxnSpPr>
            <a:cxnSpLocks/>
          </p:cNvCxnSpPr>
          <p:nvPr/>
        </p:nvCxnSpPr>
        <p:spPr>
          <a:xfrm flipV="1">
            <a:off x="4506283" y="3530991"/>
            <a:ext cx="1949572" cy="13209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2EC1524-2C3B-455B-95C9-B122D723E9EF}"/>
              </a:ext>
            </a:extLst>
          </p:cNvPr>
          <p:cNvCxnSpPr>
            <a:cxnSpLocks/>
          </p:cNvCxnSpPr>
          <p:nvPr/>
        </p:nvCxnSpPr>
        <p:spPr>
          <a:xfrm>
            <a:off x="3690690" y="5306626"/>
            <a:ext cx="3104005" cy="4259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06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72E46376-CA45-43A2-A744-0B48D1B4A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485" y="280379"/>
            <a:ext cx="2013215" cy="1868788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Graphical user interface, diagram&#10;&#10;Description automatically generated">
            <a:extLst>
              <a:ext uri="{FF2B5EF4-FFF2-40B4-BE49-F238E27FC236}">
                <a16:creationId xmlns:a16="http://schemas.microsoft.com/office/drawing/2014/main" id="{B60E4155-0B52-439A-9DF5-AE2BD4E82B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408" y="2617297"/>
            <a:ext cx="2627370" cy="162340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5D90941-772C-4218-B0B5-2836B6A36EA5}"/>
              </a:ext>
            </a:extLst>
          </p:cNvPr>
          <p:cNvSpPr txBox="1"/>
          <p:nvPr/>
        </p:nvSpPr>
        <p:spPr>
          <a:xfrm>
            <a:off x="1575582" y="523794"/>
            <a:ext cx="423744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What Product Lines these Retailers Buy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2768757-7B29-4536-9DE3-3267BBCB19D9}"/>
              </a:ext>
            </a:extLst>
          </p:cNvPr>
          <p:cNvSpPr txBox="1"/>
          <p:nvPr/>
        </p:nvSpPr>
        <p:spPr>
          <a:xfrm>
            <a:off x="260239" y="2325745"/>
            <a:ext cx="9952906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Retailers buy product lines that support their positioning</a:t>
            </a:r>
          </a:p>
          <a:p>
            <a:pPr algn="ctr"/>
            <a:endParaRPr lang="en-AU" sz="2800" dirty="0"/>
          </a:p>
          <a:p>
            <a:pPr algn="ctr"/>
            <a:endParaRPr lang="en-AU" sz="2800" dirty="0"/>
          </a:p>
          <a:p>
            <a:pPr marL="514350" indent="-514350">
              <a:buFont typeface="+mj-lt"/>
              <a:buAutoNum type="arabicPeriod"/>
            </a:pPr>
            <a:r>
              <a:rPr lang="en-AU" sz="2800" dirty="0"/>
              <a:t>High-end specialty stores = L2 and L3 quality shoes (mid=high)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/>
              <a:t>General specialty stores = All three levels (L1, L2, and L3)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800" dirty="0"/>
              <a:t>Discount retailers = L1 and L2 quality shoes (low-mid)</a:t>
            </a:r>
          </a:p>
          <a:p>
            <a:pPr algn="ctr"/>
            <a:endParaRPr lang="en-AU" sz="2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BDB4FFA-C91F-4F27-AA2F-6EA88B22FF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0766" y="4595110"/>
            <a:ext cx="1837549" cy="2031512"/>
          </a:xfrm>
          <a:prstGeom prst="rect">
            <a:avLst/>
          </a:prstGeom>
        </p:spPr>
      </p:pic>
      <p:pic>
        <p:nvPicPr>
          <p:cNvPr id="15" name="Picture 14" descr="Graphical user interface, diagram&#10;&#10;Description automatically generated">
            <a:extLst>
              <a:ext uri="{FF2B5EF4-FFF2-40B4-BE49-F238E27FC236}">
                <a16:creationId xmlns:a16="http://schemas.microsoft.com/office/drawing/2014/main" id="{86C755AD-07C9-4BF6-9E26-162D7C0C89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4630" y="1952713"/>
            <a:ext cx="2627370" cy="162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78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FF5824-27EB-4CCF-A95D-3F8591DFF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545" y="1212524"/>
            <a:ext cx="11276909" cy="56454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4896EC-A322-464B-923B-20AD3A3ACA96}"/>
              </a:ext>
            </a:extLst>
          </p:cNvPr>
          <p:cNvSpPr txBox="1"/>
          <p:nvPr/>
        </p:nvSpPr>
        <p:spPr>
          <a:xfrm>
            <a:off x="697694" y="225082"/>
            <a:ext cx="10796609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2400" b="1" dirty="0"/>
              <a:t>Retailers</a:t>
            </a:r>
            <a:r>
              <a:rPr lang="en-AU" sz="2400" dirty="0"/>
              <a:t>: Remember what product lines you buy and sell</a:t>
            </a:r>
          </a:p>
          <a:p>
            <a:r>
              <a:rPr lang="en-AU" sz="2400" b="1" dirty="0"/>
              <a:t>Manufacturers</a:t>
            </a:r>
            <a:r>
              <a:rPr lang="en-AU" sz="2400" dirty="0"/>
              <a:t>: Know who your customers are for each product line you produce</a:t>
            </a:r>
          </a:p>
        </p:txBody>
      </p:sp>
    </p:spTree>
    <p:extLst>
      <p:ext uri="{BB962C8B-B14F-4D97-AF65-F5344CB8AC3E}">
        <p14:creationId xmlns:p14="http://schemas.microsoft.com/office/powerpoint/2010/main" val="177686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2995A5-9F52-4112-A774-C5B0CD4EE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5" y="823220"/>
            <a:ext cx="2013216" cy="16508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21AF17-13DE-43A0-B1BF-B3E4A4A4A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5" y="2809060"/>
            <a:ext cx="2013216" cy="16508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E026FBF-B234-4C03-902C-403134947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5" y="4794900"/>
            <a:ext cx="2013216" cy="165083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410FAE8D-24F8-4ADC-9194-81F0DFA0C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026" y="131741"/>
            <a:ext cx="2013215" cy="1868788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72E46376-CA45-43A2-A744-0B48D1B4A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4009" y="131741"/>
            <a:ext cx="2013215" cy="1868788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Graphical user interface, diagram&#10;&#10;Description automatically generated">
            <a:extLst>
              <a:ext uri="{FF2B5EF4-FFF2-40B4-BE49-F238E27FC236}">
                <a16:creationId xmlns:a16="http://schemas.microsoft.com/office/drawing/2014/main" id="{B60E4155-0B52-439A-9DF5-AE2BD4E82B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408" y="2617297"/>
            <a:ext cx="2627370" cy="1623403"/>
          </a:xfrm>
          <a:prstGeom prst="rect">
            <a:avLst/>
          </a:prstGeom>
        </p:spPr>
      </p:pic>
      <p:pic>
        <p:nvPicPr>
          <p:cNvPr id="15" name="Picture 14" descr="Graphical user interface, diagram&#10;&#10;Description automatically generated">
            <a:extLst>
              <a:ext uri="{FF2B5EF4-FFF2-40B4-BE49-F238E27FC236}">
                <a16:creationId xmlns:a16="http://schemas.microsoft.com/office/drawing/2014/main" id="{86C755AD-07C9-4BF6-9E26-162D7C0C89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391" y="2617298"/>
            <a:ext cx="2627370" cy="162340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5EF41EF-630E-4844-97D4-7E878DB97A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9858" y="4630879"/>
            <a:ext cx="1837549" cy="203151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BDB4FFA-C91F-4F27-AA2F-6EA88B22FF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11841" y="4604562"/>
            <a:ext cx="1837549" cy="203151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244C44B-D038-480A-ADED-8CAC32DBF420}"/>
              </a:ext>
            </a:extLst>
          </p:cNvPr>
          <p:cNvSpPr txBox="1"/>
          <p:nvPr/>
        </p:nvSpPr>
        <p:spPr>
          <a:xfrm>
            <a:off x="3125155" y="579176"/>
            <a:ext cx="2670546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Number of Teams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6C3879E-064B-486F-97D0-D9D15728EE26}"/>
              </a:ext>
            </a:extLst>
          </p:cNvPr>
          <p:cNvSpPr/>
          <p:nvPr/>
        </p:nvSpPr>
        <p:spPr>
          <a:xfrm>
            <a:off x="2489982" y="717452"/>
            <a:ext cx="156279" cy="572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0079F23-AADE-4B40-AEA2-3787435CD847}"/>
              </a:ext>
            </a:extLst>
          </p:cNvPr>
          <p:cNvSpPr/>
          <p:nvPr/>
        </p:nvSpPr>
        <p:spPr>
          <a:xfrm>
            <a:off x="6369640" y="717451"/>
            <a:ext cx="156279" cy="5728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D4912A-F2FB-47E5-921F-078F2238CA11}"/>
              </a:ext>
            </a:extLst>
          </p:cNvPr>
          <p:cNvSpPr txBox="1"/>
          <p:nvPr/>
        </p:nvSpPr>
        <p:spPr>
          <a:xfrm>
            <a:off x="2760538" y="2044003"/>
            <a:ext cx="3482486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Here are 9 teams</a:t>
            </a:r>
          </a:p>
          <a:p>
            <a:pPr algn="ctr"/>
            <a:r>
              <a:rPr lang="en-AU" sz="2800" dirty="0"/>
              <a:t>3 manufacturers </a:t>
            </a:r>
          </a:p>
          <a:p>
            <a:pPr algn="ctr"/>
            <a:r>
              <a:rPr lang="en-AU" sz="2800" dirty="0"/>
              <a:t>and 6 retailers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3B9143-A96C-419B-8118-51DA6ED42639}"/>
              </a:ext>
            </a:extLst>
          </p:cNvPr>
          <p:cNvSpPr txBox="1"/>
          <p:nvPr/>
        </p:nvSpPr>
        <p:spPr>
          <a:xfrm>
            <a:off x="2760538" y="3581593"/>
            <a:ext cx="3482486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/>
              <a:t>We always need</a:t>
            </a:r>
          </a:p>
          <a:p>
            <a:pPr algn="ctr"/>
            <a:r>
              <a:rPr lang="en-AU" sz="2800" b="1" dirty="0"/>
              <a:t>retailers in sets of 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416749-ACAE-4379-A9E7-01BD1E3968EF}"/>
              </a:ext>
            </a:extLst>
          </p:cNvPr>
          <p:cNvSpPr txBox="1"/>
          <p:nvPr/>
        </p:nvSpPr>
        <p:spPr>
          <a:xfrm>
            <a:off x="2772877" y="4648700"/>
            <a:ext cx="3482486" cy="1631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2800" dirty="0"/>
              <a:t>So we can have:</a:t>
            </a:r>
          </a:p>
          <a:p>
            <a:pPr algn="ctr"/>
            <a:r>
              <a:rPr lang="en-AU" sz="2400" dirty="0"/>
              <a:t>3 M’s and 6 R’s</a:t>
            </a:r>
          </a:p>
          <a:p>
            <a:pPr algn="ctr"/>
            <a:r>
              <a:rPr lang="en-AU" sz="2400" dirty="0"/>
              <a:t>4-5 M’s and 6 R’s</a:t>
            </a:r>
          </a:p>
          <a:p>
            <a:pPr algn="ctr"/>
            <a:r>
              <a:rPr lang="en-AU" sz="2400" dirty="0"/>
              <a:t>6+ M’s and 9 R’s</a:t>
            </a:r>
          </a:p>
        </p:txBody>
      </p:sp>
    </p:spTree>
    <p:extLst>
      <p:ext uri="{BB962C8B-B14F-4D97-AF65-F5344CB8AC3E}">
        <p14:creationId xmlns:p14="http://schemas.microsoft.com/office/powerpoint/2010/main" val="3768982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6DDDE-90F3-4A90-A7C5-1D29DF742F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You Will Have Access to a Planning Spreadsheet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D89667-5B01-4F73-B74D-AE9F5692EC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b="1" i="1" dirty="0"/>
              <a:t>Let’s Work Through It…</a:t>
            </a:r>
          </a:p>
        </p:txBody>
      </p:sp>
    </p:spTree>
    <p:extLst>
      <p:ext uri="{BB962C8B-B14F-4D97-AF65-F5344CB8AC3E}">
        <p14:creationId xmlns:p14="http://schemas.microsoft.com/office/powerpoint/2010/main" val="402468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6ED44A-2006-4B10-9B45-29A7BF2787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66424"/>
            <a:ext cx="10941048" cy="468710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5F373A53-D7A9-43F2-951A-C9F0476B3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643" y="231946"/>
            <a:ext cx="10515600" cy="858764"/>
          </a:xfrm>
        </p:spPr>
        <p:txBody>
          <a:bodyPr>
            <a:normAutofit fontScale="90000"/>
          </a:bodyPr>
          <a:lstStyle/>
          <a:p>
            <a:r>
              <a:rPr lang="en-AU" b="1" u="sng" dirty="0">
                <a:latin typeface="+mn-lt"/>
              </a:rPr>
              <a:t>For Manufacturers</a:t>
            </a:r>
            <a:br>
              <a:rPr lang="en-AU" b="1" dirty="0">
                <a:latin typeface="+mn-lt"/>
              </a:rPr>
            </a:br>
            <a:r>
              <a:rPr lang="en-AU" dirty="0">
                <a:latin typeface="+mn-lt"/>
              </a:rPr>
              <a:t>The more you produce, the lower your unit cost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2F0629-99D1-4D7D-8FCD-04E481178B50}"/>
              </a:ext>
            </a:extLst>
          </p:cNvPr>
          <p:cNvSpPr txBox="1"/>
          <p:nvPr/>
        </p:nvSpPr>
        <p:spPr>
          <a:xfrm>
            <a:off x="1244355" y="1306182"/>
            <a:ext cx="5747288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/>
              <a:t>Example: L2 – if you produce 1,000 units = unit cost = $40 BUT… if your product 5,000 units = unit cost = $28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1785CE-616A-4C4C-B21B-3E8F1208D1DA}"/>
              </a:ext>
            </a:extLst>
          </p:cNvPr>
          <p:cNvSpPr txBox="1"/>
          <p:nvPr/>
        </p:nvSpPr>
        <p:spPr>
          <a:xfrm>
            <a:off x="9059594" y="1413137"/>
            <a:ext cx="1758461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This chart is in the spreadsheet</a:t>
            </a:r>
          </a:p>
        </p:txBody>
      </p:sp>
    </p:spTree>
    <p:extLst>
      <p:ext uri="{BB962C8B-B14F-4D97-AF65-F5344CB8AC3E}">
        <p14:creationId xmlns:p14="http://schemas.microsoft.com/office/powerpoint/2010/main" val="2750756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710</Words>
  <Application>Microsoft Office PowerPoint</Application>
  <PresentationFormat>Widescreen</PresentationFormat>
  <Paragraphs>94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inherit</vt:lpstr>
      <vt:lpstr>Office Theme</vt:lpstr>
      <vt:lpstr>Interactive Marketing (Trading) Game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 Will Have Access to a Planning Spreadsheet</vt:lpstr>
      <vt:lpstr>For Manufacturers The more you produce, the lower your unit cost </vt:lpstr>
      <vt:lpstr>For Manufacturers Here is your planning sheet</vt:lpstr>
      <vt:lpstr>For Manufacturers Here is your planning sheet Enter in the BLUE cells only</vt:lpstr>
      <vt:lpstr>It will AUTO calculate for you</vt:lpstr>
      <vt:lpstr>PowerPoint Presentation</vt:lpstr>
      <vt:lpstr>Check for… Input OK</vt:lpstr>
      <vt:lpstr>For Retailers Here is your planning sheet It will AUTO calculate for you – enter in the BLUE cells</vt:lpstr>
      <vt:lpstr>For Retailers – Discounter Example Here is how to use your planning sheet</vt:lpstr>
      <vt:lpstr>PowerPoint Presentation</vt:lpstr>
      <vt:lpstr>How Much Do Retailers Sell For?</vt:lpstr>
      <vt:lpstr>Can we just choose the maximum?</vt:lpstr>
      <vt:lpstr>This shows A/B vs C/D vs E/F retailers competing One prices at the minimum and one at the max So you can see the impact on sales and profits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Marketing (Trading) Game</dc:title>
  <dc:creator>Geoff Fripp</dc:creator>
  <cp:lastModifiedBy>Geoff Fripp</cp:lastModifiedBy>
  <cp:revision>1</cp:revision>
  <dcterms:created xsi:type="dcterms:W3CDTF">2021-11-03T05:31:07Z</dcterms:created>
  <dcterms:modified xsi:type="dcterms:W3CDTF">2021-11-03T06:55:29Z</dcterms:modified>
</cp:coreProperties>
</file>