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71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95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005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070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225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122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494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968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49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963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96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C0123-2863-4C37-B496-BEE17AAE4C0D}" type="datetimeFigureOut">
              <a:rPr lang="en-AU" smtClean="0"/>
              <a:t>22/01/2017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253A5-442E-4279-9694-320E126FC72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012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424" y="1988840"/>
            <a:ext cx="8208912" cy="1470025"/>
          </a:xfrm>
        </p:spPr>
        <p:txBody>
          <a:bodyPr>
            <a:normAutofit fontScale="90000"/>
          </a:bodyPr>
          <a:lstStyle/>
          <a:p>
            <a:r>
              <a:rPr lang="en-AU" sz="4900" b="1" u="sng" dirty="0" smtClean="0"/>
              <a:t>Marketing and Positioning Simulation Game</a:t>
            </a:r>
            <a:br>
              <a:rPr lang="en-AU" sz="4900" b="1" u="sng" dirty="0" smtClean="0"/>
            </a:br>
            <a:r>
              <a:rPr lang="en-AU" sz="4900" b="1" u="sng" dirty="0" smtClean="0"/>
              <a:t/>
            </a:r>
            <a:br>
              <a:rPr lang="en-AU" sz="4900" b="1" u="sng" dirty="0" smtClean="0"/>
            </a:br>
            <a:r>
              <a:rPr lang="en-AU" sz="5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PLAY GUIDE</a:t>
            </a:r>
            <a:r>
              <a:rPr lang="en-AU" sz="4900" b="1" i="1" dirty="0" smtClean="0"/>
              <a:t/>
            </a:r>
            <a:br>
              <a:rPr lang="en-AU" sz="4900" b="1" i="1" dirty="0" smtClean="0"/>
            </a:br>
            <a:r>
              <a:rPr lang="en-AU" sz="4900" b="1" i="1" dirty="0" smtClean="0"/>
              <a:t/>
            </a:r>
            <a:br>
              <a:rPr lang="en-AU" sz="4900" b="1" i="1" dirty="0" smtClean="0"/>
            </a:br>
            <a:r>
              <a:rPr lang="en-AU" sz="3600" b="1" i="1" dirty="0" smtClean="0"/>
              <a:t>Designed by Geoff </a:t>
            </a:r>
            <a:r>
              <a:rPr lang="en-AU" sz="3600" b="1" i="1" dirty="0" err="1" smtClean="0"/>
              <a:t>Fripp</a:t>
            </a:r>
            <a:r>
              <a:rPr lang="en-AU" sz="3600" b="1" i="1" dirty="0" smtClean="0"/>
              <a:t>, University of Sydney</a:t>
            </a:r>
            <a:endParaRPr lang="en-AU" sz="36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3" y="5249066"/>
            <a:ext cx="9123187" cy="1608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40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966095" cy="6354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96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5" y="188640"/>
            <a:ext cx="8967791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8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12968" cy="605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72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27"/>
            <a:ext cx="7982167" cy="6851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3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52550"/>
            <a:ext cx="9144001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9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57" y="764704"/>
            <a:ext cx="9156157" cy="5578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7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95488"/>
            <a:ext cx="9252521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10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136904" cy="6251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3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Marketing and Positioning Simulation Game  HOW TO PLAY GUIDE  Designed by Geoff Fripp, University of Sydney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Marketing Simulation Game  Teaching: Strategy, Positioning, Segmentation, ROMI, Game Theory, Role of New Products, Competitor Sets</dc:title>
  <dc:creator>Geoff Fripp</dc:creator>
  <cp:lastModifiedBy>Geoff Fripp</cp:lastModifiedBy>
  <cp:revision>6</cp:revision>
  <dcterms:created xsi:type="dcterms:W3CDTF">2017-01-22T03:54:24Z</dcterms:created>
  <dcterms:modified xsi:type="dcterms:W3CDTF">2017-01-22T05:20:16Z</dcterms:modified>
</cp:coreProperties>
</file>